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73" r:id="rId3"/>
    <p:sldId id="257" r:id="rId4"/>
    <p:sldId id="268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0" r:id="rId16"/>
    <p:sldId id="271" r:id="rId17"/>
    <p:sldId id="272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96" y="2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3e7246047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3e7246047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3e7246047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3e7246047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3e7246047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3e7246047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3e7246047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3e7246047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3e7246047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3e7246047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6370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e724604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e724604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5009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e724604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e724604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9921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3e72460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3e72460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3e7246047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3e7246047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3e724604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3e724604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3e724604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3e724604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3e724604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3e7246047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3e7246047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3e7246047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2304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6476 Project 1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181795" y="2283075"/>
            <a:ext cx="4260300" cy="23342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Karan Sarkar</a:t>
            </a:r>
            <a:endParaRPr dirty="0"/>
          </a:p>
          <a:p>
            <a:pPr marL="0" lvl="0" indent="0"/>
            <a:r>
              <a:rPr lang="en-US" dirty="0" smtClean="0"/>
              <a:t>ksarkar9@gatech.edu</a:t>
            </a:r>
            <a:endParaRPr dirty="0"/>
          </a:p>
          <a:p>
            <a:pPr marL="0" lvl="0" indent="0"/>
            <a:r>
              <a:rPr lang="en-US" dirty="0" smtClean="0"/>
              <a:t>ksarkar9</a:t>
            </a:r>
            <a:endParaRPr dirty="0"/>
          </a:p>
          <a:p>
            <a:pPr marL="0" lvl="0" indent="0"/>
            <a:r>
              <a:rPr lang="en-US" dirty="0" smtClean="0"/>
              <a:t>903569592</a:t>
            </a:r>
            <a:endParaRPr lang="en" dirty="0"/>
          </a:p>
          <a:p>
            <a:pPr marL="0" lvl="0" indent="0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 3: Hybrid images with </a:t>
            </a:r>
            <a:r>
              <a:rPr lang="en" dirty="0" err="1"/>
              <a:t>PyTorch</a:t>
            </a:r>
            <a:r>
              <a:rPr lang="en" dirty="0"/>
              <a:t> operators</a:t>
            </a:r>
            <a:endParaRPr dirty="0"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Cat + Dog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&lt;insert your hybrid image here&gt;</a:t>
            </a:r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Motorcycle + Bicycle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&lt;insert your hybrid image here&gt;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1522522"/>
            <a:ext cx="3401079" cy="299460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677" y="1591076"/>
            <a:ext cx="4314825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Part 3: Hybrid images with </a:t>
            </a:r>
            <a:r>
              <a:rPr lang="en" dirty="0" err="1"/>
              <a:t>PyTorch</a:t>
            </a:r>
            <a:r>
              <a:rPr lang="en" dirty="0"/>
              <a:t> operators</a:t>
            </a:r>
            <a:endParaRPr dirty="0"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Plane + Bird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&lt;insert your hybrid image here&gt;</a:t>
            </a:r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Einstein + Marilyn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&lt;insert your hybrid image here&gt;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21" y="1416100"/>
            <a:ext cx="3571875" cy="31527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225" y="1598612"/>
            <a:ext cx="2499851" cy="294426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Part 3: Hybrid images with </a:t>
            </a:r>
            <a:r>
              <a:rPr lang="en" dirty="0" err="1"/>
              <a:t>PyTorch</a:t>
            </a:r>
            <a:r>
              <a:rPr lang="en" dirty="0"/>
              <a:t> operators</a:t>
            </a:r>
            <a:endParaRPr dirty="0"/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Submarine + Fish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&lt;insert your hybrid image here&gt;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Part 2 vs. Part 3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 smtClean="0"/>
              <a:t>&lt;Compare the run-times of Parts 2 and 3 here, as calculated in proj1.ipynb. What can you say about the two methods?&gt;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 smtClean="0"/>
              <a:t>Part 2 took 36 seconds. Part 3 took 3 seconds. Using built in Pytorch operations was much faster.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1398587"/>
            <a:ext cx="3571875" cy="29241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Tests</a:t>
            </a:r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&lt;Provide a screenshot of the results when you run `pytest tests` on your final code implementation (note: we will re-run these tests).&gt;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209487"/>
            <a:ext cx="6119647" cy="135635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Conclusions</a:t>
            </a:r>
            <a:endParaRPr dirty="0"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/>
              <a:t>I learned how allowing more low frequency of an image through creates the general outline of an image. The high frequency creates the detail.</a:t>
            </a:r>
            <a:endParaRPr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2146950-9025-402E-9364-29A816CF2A33}"/>
              </a:ext>
            </a:extLst>
          </p:cNvPr>
          <p:cNvSpPr txBox="1"/>
          <p:nvPr/>
        </p:nvSpPr>
        <p:spPr>
          <a:xfrm>
            <a:off x="4400919" y="88490"/>
            <a:ext cx="4530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Pairs: This question must be answered individually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08869E-9F10-4843-A7BF-A08C7562F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Credit</a:t>
            </a:r>
          </a:p>
        </p:txBody>
      </p:sp>
    </p:spTree>
    <p:extLst>
      <p:ext uri="{BB962C8B-B14F-4D97-AF65-F5344CB8AC3E}">
        <p14:creationId xmlns:p14="http://schemas.microsoft.com/office/powerpoint/2010/main" val="1283087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Image Filtering using DFT</a:t>
            </a:r>
            <a:endParaRPr dirty="0"/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dirty="0"/>
              <a:t>&lt;insert visualization of the DFT filtered 6a_dog.bmp and 6b_cat.bmp from proj1.ipynb here&gt;</a:t>
            </a:r>
          </a:p>
        </p:txBody>
      </p:sp>
      <p:sp>
        <p:nvSpPr>
          <p:cNvPr id="118" name="Google Shape;118;p2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dirty="0"/>
              <a:t>Describe your implementation in words.</a:t>
            </a:r>
          </a:p>
        </p:txBody>
      </p:sp>
    </p:spTree>
    <p:extLst>
      <p:ext uri="{BB962C8B-B14F-4D97-AF65-F5344CB8AC3E}">
        <p14:creationId xmlns:p14="http://schemas.microsoft.com/office/powerpoint/2010/main" val="628392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44471-D255-5843-A7F2-569FFD305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some cool hybrid images!</a:t>
            </a:r>
          </a:p>
        </p:txBody>
      </p:sp>
    </p:spTree>
    <p:extLst>
      <p:ext uri="{BB962C8B-B14F-4D97-AF65-F5344CB8AC3E}">
        <p14:creationId xmlns:p14="http://schemas.microsoft.com/office/powerpoint/2010/main" val="3882195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2B6F76C-B377-E249-B071-52126D370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Part 1: 1D Filter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04A045-330F-2A4A-934A-204A9636C3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&lt;insert visualization of the low-pass filter from proj1.ipynb here&gt;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724517"/>
            <a:ext cx="388620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16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 1: 1D Filter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&lt;insert visualization of filtered combined signal from proj1.ipynb here&gt;</a:t>
            </a:r>
            <a:endParaRPr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dirty="0"/>
              <a:t>&lt;insert visualization of the low-pass filter from proj1.ipynb here&gt;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140" y="1879053"/>
            <a:ext cx="3667125" cy="24574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879053"/>
            <a:ext cx="380047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555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 2: Image Filtering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&lt;insert visualization of the 2D Gaussian kernel from proj1.ipynb here&gt;</a:t>
            </a:r>
            <a:endParaRPr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&lt;Describe your implementation of my_imfilter() in words.&gt;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I calculated each cell of the filtered image separately. I padded the signal with zeros so avoid out of bounds errors. Each cell was calculated by a dot product of the filter and a subset selection of the padded signal.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411" y="1863775"/>
            <a:ext cx="30099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670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 2: Image filtering</a:t>
            </a:r>
            <a:endParaRPr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Identity filter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&lt;insert the results from proj1_test_filtering.ipynb using 1b_cat.bmp with the identity filter here&gt;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Small blur with a box filter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&lt;insert the results from proj1_test_filtering.ipynb using 1b_cat.bmp with the box filter here&gt;</a:t>
            </a:r>
            <a:endParaRPr b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39" y="2178100"/>
            <a:ext cx="2867025" cy="23907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7985" y="2120949"/>
            <a:ext cx="2847975" cy="25050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 2: Image filtering</a:t>
            </a:r>
            <a:endParaRPr dirty="0"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Sobel filter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&lt;insert the results from proj1_test_filtering.ipynb using 1b_cat.bmp with the Sobel filter here&gt;</a:t>
            </a:r>
            <a:endParaRPr b="1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Discrete Laplacian filter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&lt;insert the results from proj1_test_filtering.ipynb using 1b_cat.bmp with the discrete Laplacian filter here&gt;</a:t>
            </a:r>
            <a:endParaRPr b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3" y="2312850"/>
            <a:ext cx="2752725" cy="23907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8179" y="2416558"/>
            <a:ext cx="2895600" cy="24860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 2: Hybrid images manually using </a:t>
            </a:r>
            <a:r>
              <a:rPr lang="en" dirty="0" err="1"/>
              <a:t>Pytorch</a:t>
            </a:r>
            <a:endParaRPr dirty="0"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&lt;Describe your implementation of create_hybrid_image() here</a:t>
            </a:r>
            <a:r>
              <a:rPr lang="en" dirty="0" smtClean="0"/>
              <a:t>.&gt;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I used the 2d gaussian kernel to make low pass filters of both image1 and image2. Then, I subtracted the low frequency image2 from image2 to get the high frequency image2. Lastly, I added the low frequency image1 to high frequency image2</a:t>
            </a:r>
            <a:endParaRPr lang="en" dirty="0"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/>
              <a:t>Cat + Dog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&lt;insert your hybrid image here&gt;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Cutoff frequency: </a:t>
            </a:r>
            <a:r>
              <a:rPr lang="en" dirty="0" smtClean="0"/>
              <a:t>7</a:t>
            </a:r>
            <a:endParaRPr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400" y="1450427"/>
            <a:ext cx="2670495" cy="242493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Part 2: Hybrid images manually using </a:t>
            </a:r>
            <a:r>
              <a:rPr lang="en" dirty="0" err="1"/>
              <a:t>Pytorch</a:t>
            </a:r>
            <a:endParaRPr dirty="0"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Motorcycle + Bicycle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&lt;insert your hybrid image here&gt;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Cutoff frequency: </a:t>
            </a:r>
            <a:r>
              <a:rPr lang="en" dirty="0" smtClean="0"/>
              <a:t>7</a:t>
            </a:r>
            <a:endParaRPr b="1" dirty="0"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Plane + Bird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&lt;insert your hybrid image here&gt;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Cutoff frequency: </a:t>
            </a:r>
            <a:r>
              <a:rPr lang="en" dirty="0" smtClean="0"/>
              <a:t>7</a:t>
            </a:r>
            <a:endParaRPr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31" y="1623848"/>
            <a:ext cx="2791246" cy="18485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400" y="1506674"/>
            <a:ext cx="2359729" cy="208285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Part 2: Hybrid images manually using </a:t>
            </a:r>
            <a:r>
              <a:rPr lang="en" dirty="0" err="1"/>
              <a:t>Pytorch</a:t>
            </a:r>
            <a:endParaRPr dirty="0"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/>
              <a:t>Einstein + Marilyn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&lt;insert your hybrid image here&gt;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Cutoff </a:t>
            </a:r>
            <a:r>
              <a:rPr lang="en" dirty="0" smtClean="0"/>
              <a:t>frequency: 7</a:t>
            </a:r>
            <a:endParaRPr dirty="0"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Submarine + Fish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&lt;insert your hybrid image here&gt;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Cutoff frequency: </a:t>
            </a:r>
            <a:r>
              <a:rPr lang="en" dirty="0"/>
              <a:t>7</a:t>
            </a:r>
            <a:endParaRPr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86" y="1923393"/>
            <a:ext cx="1494889" cy="17606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286" y="1718441"/>
            <a:ext cx="2016092" cy="165050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573</Words>
  <Application>Microsoft Office PowerPoint</Application>
  <PresentationFormat>On-screen Show (16:9)</PresentationFormat>
  <Paragraphs>90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Arial</vt:lpstr>
      <vt:lpstr>Simple Light</vt:lpstr>
      <vt:lpstr>CS 6476 Project 1</vt:lpstr>
      <vt:lpstr>Part 1: 1D Filter</vt:lpstr>
      <vt:lpstr>Part 1: 1D Filter</vt:lpstr>
      <vt:lpstr>Part 2: Image Filtering</vt:lpstr>
      <vt:lpstr>Part 2: Image filtering</vt:lpstr>
      <vt:lpstr>Part 2: Image filtering</vt:lpstr>
      <vt:lpstr>Part 2: Hybrid images manually using Pytorch</vt:lpstr>
      <vt:lpstr>Part 2: Hybrid images manually using Pytorch</vt:lpstr>
      <vt:lpstr>Part 2: Hybrid images manually using Pytorch</vt:lpstr>
      <vt:lpstr>Part 3: Hybrid images with PyTorch operators</vt:lpstr>
      <vt:lpstr>Part 3: Hybrid images with PyTorch operators</vt:lpstr>
      <vt:lpstr>Part 3: Hybrid images with PyTorch operators</vt:lpstr>
      <vt:lpstr>Tests</vt:lpstr>
      <vt:lpstr>Conclusions</vt:lpstr>
      <vt:lpstr>Extra Credit</vt:lpstr>
      <vt:lpstr>Image Filtering using DFT</vt:lpstr>
      <vt:lpstr>Add some cool hybrid images!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6476 Project 1</dc:title>
  <cp:lastModifiedBy>Karan Sarkar</cp:lastModifiedBy>
  <cp:revision>19</cp:revision>
  <dcterms:modified xsi:type="dcterms:W3CDTF">2020-09-15T21:03:44Z</dcterms:modified>
</cp:coreProperties>
</file>