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Lst>
  <p:sldIdLst>
    <p:sldId id="256" r:id="rId3"/>
    <p:sldId id="257" r:id="rId4"/>
    <p:sldId id="281" r:id="rId5"/>
    <p:sldId id="275" r:id="rId6"/>
    <p:sldId id="258" r:id="rId7"/>
    <p:sldId id="276" r:id="rId8"/>
    <p:sldId id="259" r:id="rId9"/>
    <p:sldId id="273" r:id="rId10"/>
    <p:sldId id="260" r:id="rId11"/>
    <p:sldId id="274" r:id="rId12"/>
    <p:sldId id="280" r:id="rId13"/>
    <p:sldId id="277" r:id="rId14"/>
    <p:sldId id="279" r:id="rId15"/>
    <p:sldId id="267" r:id="rId16"/>
    <p:sldId id="278" r:id="rId17"/>
    <p:sldId id="270" r:id="rId18"/>
    <p:sldId id="271"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D9D254-B1C4-4932-82E5-1DB0497CB76D}" v="10" dt="2020-10-27T22:25:13.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47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 Haoxin" userId="16e5675a-4024-400a-a9c5-47851166581f" providerId="ADAL" clId="{D5D9D254-B1C4-4932-82E5-1DB0497CB76D}"/>
    <pc:docChg chg="undo custSel addSld delSld modSld sldOrd delMainMaster">
      <pc:chgData name="Ma, Haoxin" userId="16e5675a-4024-400a-a9c5-47851166581f" providerId="ADAL" clId="{D5D9D254-B1C4-4932-82E5-1DB0497CB76D}" dt="2020-10-27T22:26:12.973" v="536" actId="20577"/>
      <pc:docMkLst>
        <pc:docMk/>
      </pc:docMkLst>
      <pc:sldChg chg="modSp mod">
        <pc:chgData name="Ma, Haoxin" userId="16e5675a-4024-400a-a9c5-47851166581f" providerId="ADAL" clId="{D5D9D254-B1C4-4932-82E5-1DB0497CB76D}" dt="2020-10-27T05:20:03.004" v="129" actId="20577"/>
        <pc:sldMkLst>
          <pc:docMk/>
          <pc:sldMk cId="0" sldId="256"/>
        </pc:sldMkLst>
        <pc:spChg chg="mod">
          <ac:chgData name="Ma, Haoxin" userId="16e5675a-4024-400a-a9c5-47851166581f" providerId="ADAL" clId="{D5D9D254-B1C4-4932-82E5-1DB0497CB76D}" dt="2020-10-27T05:20:03.004" v="129" actId="20577"/>
          <ac:spMkLst>
            <pc:docMk/>
            <pc:sldMk cId="0" sldId="256"/>
            <ac:spMk id="118" creationId="{00000000-0000-0000-0000-000000000000}"/>
          </ac:spMkLst>
        </pc:spChg>
      </pc:sldChg>
      <pc:sldChg chg="delSp modSp mod">
        <pc:chgData name="Ma, Haoxin" userId="16e5675a-4024-400a-a9c5-47851166581f" providerId="ADAL" clId="{D5D9D254-B1C4-4932-82E5-1DB0497CB76D}" dt="2020-10-27T19:03:21.134" v="459"/>
        <pc:sldMkLst>
          <pc:docMk/>
          <pc:sldMk cId="0" sldId="257"/>
        </pc:sldMkLst>
        <pc:spChg chg="mod">
          <ac:chgData name="Ma, Haoxin" userId="16e5675a-4024-400a-a9c5-47851166581f" providerId="ADAL" clId="{D5D9D254-B1C4-4932-82E5-1DB0497CB76D}" dt="2020-10-27T19:03:21.134" v="459"/>
          <ac:spMkLst>
            <pc:docMk/>
            <pc:sldMk cId="0" sldId="257"/>
            <ac:spMk id="121" creationId="{00000000-0000-0000-0000-000000000000}"/>
          </ac:spMkLst>
        </pc:spChg>
        <pc:spChg chg="del mod">
          <ac:chgData name="Ma, Haoxin" userId="16e5675a-4024-400a-a9c5-47851166581f" providerId="ADAL" clId="{D5D9D254-B1C4-4932-82E5-1DB0497CB76D}" dt="2020-10-27T05:21:11.325" v="148" actId="478"/>
          <ac:spMkLst>
            <pc:docMk/>
            <pc:sldMk cId="0" sldId="257"/>
            <ac:spMk id="122" creationId="{00000000-0000-0000-0000-000000000000}"/>
          </ac:spMkLst>
        </pc:spChg>
      </pc:sldChg>
      <pc:sldChg chg="delSp modSp mod">
        <pc:chgData name="Ma, Haoxin" userId="16e5675a-4024-400a-a9c5-47851166581f" providerId="ADAL" clId="{D5D9D254-B1C4-4932-82E5-1DB0497CB76D}" dt="2020-10-27T05:38:14.475" v="284" actId="478"/>
        <pc:sldMkLst>
          <pc:docMk/>
          <pc:sldMk cId="0" sldId="258"/>
        </pc:sldMkLst>
        <pc:spChg chg="mod">
          <ac:chgData name="Ma, Haoxin" userId="16e5675a-4024-400a-a9c5-47851166581f" providerId="ADAL" clId="{D5D9D254-B1C4-4932-82E5-1DB0497CB76D}" dt="2020-10-27T05:22:19.238" v="224"/>
          <ac:spMkLst>
            <pc:docMk/>
            <pc:sldMk cId="0" sldId="258"/>
            <ac:spMk id="123" creationId="{00000000-0000-0000-0000-000000000000}"/>
          </ac:spMkLst>
        </pc:spChg>
        <pc:spChg chg="del">
          <ac:chgData name="Ma, Haoxin" userId="16e5675a-4024-400a-a9c5-47851166581f" providerId="ADAL" clId="{D5D9D254-B1C4-4932-82E5-1DB0497CB76D}" dt="2020-10-27T05:38:14.475" v="284" actId="478"/>
          <ac:spMkLst>
            <pc:docMk/>
            <pc:sldMk cId="0" sldId="258"/>
            <ac:spMk id="125" creationId="{00000000-0000-0000-0000-000000000000}"/>
          </ac:spMkLst>
        </pc:spChg>
      </pc:sldChg>
      <pc:sldChg chg="modSp mod">
        <pc:chgData name="Ma, Haoxin" userId="16e5675a-4024-400a-a9c5-47851166581f" providerId="ADAL" clId="{D5D9D254-B1C4-4932-82E5-1DB0497CB76D}" dt="2020-10-27T05:22:21.988" v="225"/>
        <pc:sldMkLst>
          <pc:docMk/>
          <pc:sldMk cId="0" sldId="259"/>
        </pc:sldMkLst>
        <pc:spChg chg="mod">
          <ac:chgData name="Ma, Haoxin" userId="16e5675a-4024-400a-a9c5-47851166581f" providerId="ADAL" clId="{D5D9D254-B1C4-4932-82E5-1DB0497CB76D}" dt="2020-10-27T05:22:21.988" v="225"/>
          <ac:spMkLst>
            <pc:docMk/>
            <pc:sldMk cId="0" sldId="259"/>
            <ac:spMk id="126" creationId="{00000000-0000-0000-0000-000000000000}"/>
          </ac:spMkLst>
        </pc:spChg>
      </pc:sldChg>
      <pc:sldChg chg="modSp mod">
        <pc:chgData name="Ma, Haoxin" userId="16e5675a-4024-400a-a9c5-47851166581f" providerId="ADAL" clId="{D5D9D254-B1C4-4932-82E5-1DB0497CB76D}" dt="2020-10-27T05:38:58.881" v="300" actId="20577"/>
        <pc:sldMkLst>
          <pc:docMk/>
          <pc:sldMk cId="0" sldId="260"/>
        </pc:sldMkLst>
        <pc:spChg chg="mod">
          <ac:chgData name="Ma, Haoxin" userId="16e5675a-4024-400a-a9c5-47851166581f" providerId="ADAL" clId="{D5D9D254-B1C4-4932-82E5-1DB0497CB76D}" dt="2020-10-27T05:22:24.191" v="226"/>
          <ac:spMkLst>
            <pc:docMk/>
            <pc:sldMk cId="0" sldId="260"/>
            <ac:spMk id="128" creationId="{00000000-0000-0000-0000-000000000000}"/>
          </ac:spMkLst>
        </pc:spChg>
        <pc:spChg chg="mod">
          <ac:chgData name="Ma, Haoxin" userId="16e5675a-4024-400a-a9c5-47851166581f" providerId="ADAL" clId="{D5D9D254-B1C4-4932-82E5-1DB0497CB76D}" dt="2020-10-27T05:38:58.881" v="300" actId="20577"/>
          <ac:spMkLst>
            <pc:docMk/>
            <pc:sldMk cId="0" sldId="260"/>
            <ac:spMk id="129" creationId="{00000000-0000-0000-0000-000000000000}"/>
          </ac:spMkLst>
        </pc:spChg>
      </pc:sldChg>
      <pc:sldChg chg="del">
        <pc:chgData name="Ma, Haoxin" userId="16e5675a-4024-400a-a9c5-47851166581f" providerId="ADAL" clId="{D5D9D254-B1C4-4932-82E5-1DB0497CB76D}" dt="2020-10-25T22:16:24.992" v="84" actId="47"/>
        <pc:sldMkLst>
          <pc:docMk/>
          <pc:sldMk cId="0" sldId="261"/>
        </pc:sldMkLst>
      </pc:sldChg>
      <pc:sldChg chg="del">
        <pc:chgData name="Ma, Haoxin" userId="16e5675a-4024-400a-a9c5-47851166581f" providerId="ADAL" clId="{D5D9D254-B1C4-4932-82E5-1DB0497CB76D}" dt="2020-10-25T22:16:25.368" v="85" actId="47"/>
        <pc:sldMkLst>
          <pc:docMk/>
          <pc:sldMk cId="0" sldId="262"/>
        </pc:sldMkLst>
      </pc:sldChg>
      <pc:sldChg chg="del">
        <pc:chgData name="Ma, Haoxin" userId="16e5675a-4024-400a-a9c5-47851166581f" providerId="ADAL" clId="{D5D9D254-B1C4-4932-82E5-1DB0497CB76D}" dt="2020-10-25T22:16:25.836" v="86" actId="47"/>
        <pc:sldMkLst>
          <pc:docMk/>
          <pc:sldMk cId="0" sldId="263"/>
        </pc:sldMkLst>
      </pc:sldChg>
      <pc:sldChg chg="del">
        <pc:chgData name="Ma, Haoxin" userId="16e5675a-4024-400a-a9c5-47851166581f" providerId="ADAL" clId="{D5D9D254-B1C4-4932-82E5-1DB0497CB76D}" dt="2020-10-25T22:16:26.352" v="87" actId="47"/>
        <pc:sldMkLst>
          <pc:docMk/>
          <pc:sldMk cId="0" sldId="264"/>
        </pc:sldMkLst>
      </pc:sldChg>
      <pc:sldChg chg="del">
        <pc:chgData name="Ma, Haoxin" userId="16e5675a-4024-400a-a9c5-47851166581f" providerId="ADAL" clId="{D5D9D254-B1C4-4932-82E5-1DB0497CB76D}" dt="2020-10-25T22:16:27.915" v="88" actId="47"/>
        <pc:sldMkLst>
          <pc:docMk/>
          <pc:sldMk cId="0" sldId="265"/>
        </pc:sldMkLst>
      </pc:sldChg>
      <pc:sldChg chg="del">
        <pc:chgData name="Ma, Haoxin" userId="16e5675a-4024-400a-a9c5-47851166581f" providerId="ADAL" clId="{D5D9D254-B1C4-4932-82E5-1DB0497CB76D}" dt="2020-10-25T22:16:28.727" v="89" actId="47"/>
        <pc:sldMkLst>
          <pc:docMk/>
          <pc:sldMk cId="0" sldId="266"/>
        </pc:sldMkLst>
      </pc:sldChg>
      <pc:sldChg chg="modSp add del mod">
        <pc:chgData name="Ma, Haoxin" userId="16e5675a-4024-400a-a9c5-47851166581f" providerId="ADAL" clId="{D5D9D254-B1C4-4932-82E5-1DB0497CB76D}" dt="2020-10-27T05:24:18.588" v="242" actId="20577"/>
        <pc:sldMkLst>
          <pc:docMk/>
          <pc:sldMk cId="0" sldId="267"/>
        </pc:sldMkLst>
        <pc:spChg chg="mod">
          <ac:chgData name="Ma, Haoxin" userId="16e5675a-4024-400a-a9c5-47851166581f" providerId="ADAL" clId="{D5D9D254-B1C4-4932-82E5-1DB0497CB76D}" dt="2020-10-27T05:24:18.588" v="242" actId="20577"/>
          <ac:spMkLst>
            <pc:docMk/>
            <pc:sldMk cId="0" sldId="267"/>
            <ac:spMk id="145" creationId="{00000000-0000-0000-0000-000000000000}"/>
          </ac:spMkLst>
        </pc:spChg>
      </pc:sldChg>
      <pc:sldChg chg="del">
        <pc:chgData name="Ma, Haoxin" userId="16e5675a-4024-400a-a9c5-47851166581f" providerId="ADAL" clId="{D5D9D254-B1C4-4932-82E5-1DB0497CB76D}" dt="2020-10-25T22:16:32.542" v="91" actId="47"/>
        <pc:sldMkLst>
          <pc:docMk/>
          <pc:sldMk cId="0" sldId="268"/>
        </pc:sldMkLst>
      </pc:sldChg>
      <pc:sldChg chg="del">
        <pc:chgData name="Ma, Haoxin" userId="16e5675a-4024-400a-a9c5-47851166581f" providerId="ADAL" clId="{D5D9D254-B1C4-4932-82E5-1DB0497CB76D}" dt="2020-10-25T22:16:33.683" v="92" actId="47"/>
        <pc:sldMkLst>
          <pc:docMk/>
          <pc:sldMk cId="0" sldId="269"/>
        </pc:sldMkLst>
      </pc:sldChg>
      <pc:sldChg chg="del">
        <pc:chgData name="Ma, Haoxin" userId="16e5675a-4024-400a-a9c5-47851166581f" providerId="ADAL" clId="{D5D9D254-B1C4-4932-82E5-1DB0497CB76D}" dt="2020-10-27T18:16:53.325" v="313" actId="47"/>
        <pc:sldMkLst>
          <pc:docMk/>
          <pc:sldMk cId="0" sldId="272"/>
        </pc:sldMkLst>
      </pc:sldChg>
      <pc:sldChg chg="modSp add mod ord">
        <pc:chgData name="Ma, Haoxin" userId="16e5675a-4024-400a-a9c5-47851166581f" providerId="ADAL" clId="{D5D9D254-B1C4-4932-82E5-1DB0497CB76D}" dt="2020-10-27T05:27:18.995" v="282"/>
        <pc:sldMkLst>
          <pc:docMk/>
          <pc:sldMk cId="1253151449" sldId="273"/>
        </pc:sldMkLst>
        <pc:spChg chg="mod">
          <ac:chgData name="Ma, Haoxin" userId="16e5675a-4024-400a-a9c5-47851166581f" providerId="ADAL" clId="{D5D9D254-B1C4-4932-82E5-1DB0497CB76D}" dt="2020-10-27T05:22:26.443" v="227"/>
          <ac:spMkLst>
            <pc:docMk/>
            <pc:sldMk cId="1253151449" sldId="273"/>
            <ac:spMk id="128" creationId="{00000000-0000-0000-0000-000000000000}"/>
          </ac:spMkLst>
        </pc:spChg>
        <pc:spChg chg="mod">
          <ac:chgData name="Ma, Haoxin" userId="16e5675a-4024-400a-a9c5-47851166581f" providerId="ADAL" clId="{D5D9D254-B1C4-4932-82E5-1DB0497CB76D}" dt="2020-10-27T05:27:03.867" v="280" actId="20577"/>
          <ac:spMkLst>
            <pc:docMk/>
            <pc:sldMk cId="1253151449" sldId="273"/>
            <ac:spMk id="129" creationId="{00000000-0000-0000-0000-000000000000}"/>
          </ac:spMkLst>
        </pc:spChg>
      </pc:sldChg>
      <pc:sldChg chg="modSp add mod">
        <pc:chgData name="Ma, Haoxin" userId="16e5675a-4024-400a-a9c5-47851166581f" providerId="ADAL" clId="{D5D9D254-B1C4-4932-82E5-1DB0497CB76D}" dt="2020-10-27T05:39:04.618" v="305" actId="20577"/>
        <pc:sldMkLst>
          <pc:docMk/>
          <pc:sldMk cId="1333113523" sldId="274"/>
        </pc:sldMkLst>
        <pc:spChg chg="mod">
          <ac:chgData name="Ma, Haoxin" userId="16e5675a-4024-400a-a9c5-47851166581f" providerId="ADAL" clId="{D5D9D254-B1C4-4932-82E5-1DB0497CB76D}" dt="2020-10-26T05:46:24.105" v="128" actId="20577"/>
          <ac:spMkLst>
            <pc:docMk/>
            <pc:sldMk cId="1333113523" sldId="274"/>
            <ac:spMk id="128" creationId="{00000000-0000-0000-0000-000000000000}"/>
          </ac:spMkLst>
        </pc:spChg>
        <pc:spChg chg="mod">
          <ac:chgData name="Ma, Haoxin" userId="16e5675a-4024-400a-a9c5-47851166581f" providerId="ADAL" clId="{D5D9D254-B1C4-4932-82E5-1DB0497CB76D}" dt="2020-10-27T05:39:04.618" v="305" actId="20577"/>
          <ac:spMkLst>
            <pc:docMk/>
            <pc:sldMk cId="1333113523" sldId="274"/>
            <ac:spMk id="129" creationId="{00000000-0000-0000-0000-000000000000}"/>
          </ac:spMkLst>
        </pc:spChg>
      </pc:sldChg>
      <pc:sldChg chg="modSp new del mod">
        <pc:chgData name="Ma, Haoxin" userId="16e5675a-4024-400a-a9c5-47851166581f" providerId="ADAL" clId="{D5D9D254-B1C4-4932-82E5-1DB0497CB76D}" dt="2020-10-27T05:21:04.487" v="145" actId="680"/>
        <pc:sldMkLst>
          <pc:docMk/>
          <pc:sldMk cId="693076362" sldId="275"/>
        </pc:sldMkLst>
        <pc:spChg chg="mod">
          <ac:chgData name="Ma, Haoxin" userId="16e5675a-4024-400a-a9c5-47851166581f" providerId="ADAL" clId="{D5D9D254-B1C4-4932-82E5-1DB0497CB76D}" dt="2020-10-27T05:21:04.109" v="144" actId="20577"/>
          <ac:spMkLst>
            <pc:docMk/>
            <pc:sldMk cId="693076362" sldId="275"/>
            <ac:spMk id="2" creationId="{0C9D5613-E9D1-42D1-8FD6-BAC94C7C3334}"/>
          </ac:spMkLst>
        </pc:spChg>
      </pc:sldChg>
      <pc:sldChg chg="delSp modSp add mod">
        <pc:chgData name="Ma, Haoxin" userId="16e5675a-4024-400a-a9c5-47851166581f" providerId="ADAL" clId="{D5D9D254-B1C4-4932-82E5-1DB0497CB76D}" dt="2020-10-27T05:22:10.505" v="223" actId="20577"/>
        <pc:sldMkLst>
          <pc:docMk/>
          <pc:sldMk cId="1698037570" sldId="275"/>
        </pc:sldMkLst>
        <pc:spChg chg="mod">
          <ac:chgData name="Ma, Haoxin" userId="16e5675a-4024-400a-a9c5-47851166581f" providerId="ADAL" clId="{D5D9D254-B1C4-4932-82E5-1DB0497CB76D}" dt="2020-10-27T05:22:10.505" v="223" actId="20577"/>
          <ac:spMkLst>
            <pc:docMk/>
            <pc:sldMk cId="1698037570" sldId="275"/>
            <ac:spMk id="120" creationId="{00000000-0000-0000-0000-000000000000}"/>
          </ac:spMkLst>
        </pc:spChg>
        <pc:spChg chg="del">
          <ac:chgData name="Ma, Haoxin" userId="16e5675a-4024-400a-a9c5-47851166581f" providerId="ADAL" clId="{D5D9D254-B1C4-4932-82E5-1DB0497CB76D}" dt="2020-10-27T05:21:13.972" v="149" actId="478"/>
          <ac:spMkLst>
            <pc:docMk/>
            <pc:sldMk cId="1698037570" sldId="275"/>
            <ac:spMk id="121" creationId="{00000000-0000-0000-0000-000000000000}"/>
          </ac:spMkLst>
        </pc:spChg>
        <pc:spChg chg="mod">
          <ac:chgData name="Ma, Haoxin" userId="16e5675a-4024-400a-a9c5-47851166581f" providerId="ADAL" clId="{D5D9D254-B1C4-4932-82E5-1DB0497CB76D}" dt="2020-10-27T05:21:20.894" v="151" actId="14100"/>
          <ac:spMkLst>
            <pc:docMk/>
            <pc:sldMk cId="1698037570" sldId="275"/>
            <ac:spMk id="122" creationId="{00000000-0000-0000-0000-000000000000}"/>
          </ac:spMkLst>
        </pc:spChg>
      </pc:sldChg>
      <pc:sldChg chg="delSp modSp add mod">
        <pc:chgData name="Ma, Haoxin" userId="16e5675a-4024-400a-a9c5-47851166581f" providerId="ADAL" clId="{D5D9D254-B1C4-4932-82E5-1DB0497CB76D}" dt="2020-10-27T05:38:21.884" v="287" actId="478"/>
        <pc:sldMkLst>
          <pc:docMk/>
          <pc:sldMk cId="2685493905" sldId="276"/>
        </pc:sldMkLst>
        <pc:spChg chg="mod">
          <ac:chgData name="Ma, Haoxin" userId="16e5675a-4024-400a-a9c5-47851166581f" providerId="ADAL" clId="{D5D9D254-B1C4-4932-82E5-1DB0497CB76D}" dt="2020-10-27T05:38:19.708" v="286"/>
          <ac:spMkLst>
            <pc:docMk/>
            <pc:sldMk cId="2685493905" sldId="276"/>
            <ac:spMk id="124" creationId="{00000000-0000-0000-0000-000000000000}"/>
          </ac:spMkLst>
        </pc:spChg>
        <pc:spChg chg="del mod">
          <ac:chgData name="Ma, Haoxin" userId="16e5675a-4024-400a-a9c5-47851166581f" providerId="ADAL" clId="{D5D9D254-B1C4-4932-82E5-1DB0497CB76D}" dt="2020-10-27T05:38:21.884" v="287" actId="478"/>
          <ac:spMkLst>
            <pc:docMk/>
            <pc:sldMk cId="2685493905" sldId="276"/>
            <ac:spMk id="125" creationId="{00000000-0000-0000-0000-000000000000}"/>
          </ac:spMkLst>
        </pc:spChg>
      </pc:sldChg>
      <pc:sldChg chg="modSp add mod">
        <pc:chgData name="Ma, Haoxin" userId="16e5675a-4024-400a-a9c5-47851166581f" providerId="ADAL" clId="{D5D9D254-B1C4-4932-82E5-1DB0497CB76D}" dt="2020-10-27T19:03:13.562" v="458" actId="20577"/>
        <pc:sldMkLst>
          <pc:docMk/>
          <pc:sldMk cId="1470968504" sldId="277"/>
        </pc:sldMkLst>
        <pc:spChg chg="mod">
          <ac:chgData name="Ma, Haoxin" userId="16e5675a-4024-400a-a9c5-47851166581f" providerId="ADAL" clId="{D5D9D254-B1C4-4932-82E5-1DB0497CB76D}" dt="2020-10-27T05:49:17.314" v="312" actId="20577"/>
          <ac:spMkLst>
            <pc:docMk/>
            <pc:sldMk cId="1470968504" sldId="277"/>
            <ac:spMk id="120" creationId="{00000000-0000-0000-0000-000000000000}"/>
          </ac:spMkLst>
        </pc:spChg>
        <pc:spChg chg="mod">
          <ac:chgData name="Ma, Haoxin" userId="16e5675a-4024-400a-a9c5-47851166581f" providerId="ADAL" clId="{D5D9D254-B1C4-4932-82E5-1DB0497CB76D}" dt="2020-10-27T19:03:13.562" v="458" actId="20577"/>
          <ac:spMkLst>
            <pc:docMk/>
            <pc:sldMk cId="1470968504" sldId="277"/>
            <ac:spMk id="121" creationId="{00000000-0000-0000-0000-000000000000}"/>
          </ac:spMkLst>
        </pc:spChg>
      </pc:sldChg>
      <pc:sldChg chg="addSp modSp add mod">
        <pc:chgData name="Ma, Haoxin" userId="16e5675a-4024-400a-a9c5-47851166581f" providerId="ADAL" clId="{D5D9D254-B1C4-4932-82E5-1DB0497CB76D}" dt="2020-10-27T19:03:00.086" v="435" actId="20577"/>
        <pc:sldMkLst>
          <pc:docMk/>
          <pc:sldMk cId="1082630760" sldId="278"/>
        </pc:sldMkLst>
        <pc:spChg chg="add mod">
          <ac:chgData name="Ma, Haoxin" userId="16e5675a-4024-400a-a9c5-47851166581f" providerId="ADAL" clId="{D5D9D254-B1C4-4932-82E5-1DB0497CB76D}" dt="2020-10-27T19:02:57.943" v="430" actId="20577"/>
          <ac:spMkLst>
            <pc:docMk/>
            <pc:sldMk cId="1082630760" sldId="278"/>
            <ac:spMk id="2" creationId="{56C56F16-7BEA-4C2C-9F00-AF21CD4AEF3F}"/>
          </ac:spMkLst>
        </pc:spChg>
        <pc:spChg chg="mod">
          <ac:chgData name="Ma, Haoxin" userId="16e5675a-4024-400a-a9c5-47851166581f" providerId="ADAL" clId="{D5D9D254-B1C4-4932-82E5-1DB0497CB76D}" dt="2020-10-27T18:58:52.485" v="315" actId="20577"/>
          <ac:spMkLst>
            <pc:docMk/>
            <pc:sldMk cId="1082630760" sldId="278"/>
            <ac:spMk id="145" creationId="{00000000-0000-0000-0000-000000000000}"/>
          </ac:spMkLst>
        </pc:spChg>
        <pc:spChg chg="mod">
          <ac:chgData name="Ma, Haoxin" userId="16e5675a-4024-400a-a9c5-47851166581f" providerId="ADAL" clId="{D5D9D254-B1C4-4932-82E5-1DB0497CB76D}" dt="2020-10-27T19:03:00.086" v="435" actId="20577"/>
          <ac:spMkLst>
            <pc:docMk/>
            <pc:sldMk cId="1082630760" sldId="278"/>
            <ac:spMk id="146" creationId="{00000000-0000-0000-0000-000000000000}"/>
          </ac:spMkLst>
        </pc:spChg>
      </pc:sldChg>
      <pc:sldChg chg="modSp add mod">
        <pc:chgData name="Ma, Haoxin" userId="16e5675a-4024-400a-a9c5-47851166581f" providerId="ADAL" clId="{D5D9D254-B1C4-4932-82E5-1DB0497CB76D}" dt="2020-10-27T22:25:47.124" v="532" actId="20577"/>
        <pc:sldMkLst>
          <pc:docMk/>
          <pc:sldMk cId="2075194681" sldId="279"/>
        </pc:sldMkLst>
        <pc:spChg chg="mod">
          <ac:chgData name="Ma, Haoxin" userId="16e5675a-4024-400a-a9c5-47851166581f" providerId="ADAL" clId="{D5D9D254-B1C4-4932-82E5-1DB0497CB76D}" dt="2020-10-27T19:05:34.468" v="463"/>
          <ac:spMkLst>
            <pc:docMk/>
            <pc:sldMk cId="2075194681" sldId="279"/>
            <ac:spMk id="145" creationId="{00000000-0000-0000-0000-000000000000}"/>
          </ac:spMkLst>
        </pc:spChg>
        <pc:spChg chg="mod">
          <ac:chgData name="Ma, Haoxin" userId="16e5675a-4024-400a-a9c5-47851166581f" providerId="ADAL" clId="{D5D9D254-B1C4-4932-82E5-1DB0497CB76D}" dt="2020-10-27T22:25:47.124" v="532" actId="20577"/>
          <ac:spMkLst>
            <pc:docMk/>
            <pc:sldMk cId="2075194681" sldId="279"/>
            <ac:spMk id="146" creationId="{00000000-0000-0000-0000-000000000000}"/>
          </ac:spMkLst>
        </pc:spChg>
      </pc:sldChg>
      <pc:sldChg chg="new del">
        <pc:chgData name="Ma, Haoxin" userId="16e5675a-4024-400a-a9c5-47851166581f" providerId="ADAL" clId="{D5D9D254-B1C4-4932-82E5-1DB0497CB76D}" dt="2020-10-27T19:05:28.055" v="461" actId="47"/>
        <pc:sldMkLst>
          <pc:docMk/>
          <pc:sldMk cId="3150578049" sldId="279"/>
        </pc:sldMkLst>
      </pc:sldChg>
      <pc:sldChg chg="modSp add mod">
        <pc:chgData name="Ma, Haoxin" userId="16e5675a-4024-400a-a9c5-47851166581f" providerId="ADAL" clId="{D5D9D254-B1C4-4932-82E5-1DB0497CB76D}" dt="2020-10-27T22:25:27.823" v="531" actId="20577"/>
        <pc:sldMkLst>
          <pc:docMk/>
          <pc:sldMk cId="2633603875" sldId="280"/>
        </pc:sldMkLst>
        <pc:spChg chg="mod">
          <ac:chgData name="Ma, Haoxin" userId="16e5675a-4024-400a-a9c5-47851166581f" providerId="ADAL" clId="{D5D9D254-B1C4-4932-82E5-1DB0497CB76D}" dt="2020-10-27T22:19:46.498" v="500" actId="20577"/>
          <ac:spMkLst>
            <pc:docMk/>
            <pc:sldMk cId="2633603875" sldId="280"/>
            <ac:spMk id="145" creationId="{00000000-0000-0000-0000-000000000000}"/>
          </ac:spMkLst>
        </pc:spChg>
        <pc:spChg chg="mod">
          <ac:chgData name="Ma, Haoxin" userId="16e5675a-4024-400a-a9c5-47851166581f" providerId="ADAL" clId="{D5D9D254-B1C4-4932-82E5-1DB0497CB76D}" dt="2020-10-27T22:25:27.823" v="531" actId="20577"/>
          <ac:spMkLst>
            <pc:docMk/>
            <pc:sldMk cId="2633603875" sldId="280"/>
            <ac:spMk id="146" creationId="{00000000-0000-0000-0000-000000000000}"/>
          </ac:spMkLst>
        </pc:spChg>
      </pc:sldChg>
      <pc:sldChg chg="modSp add mod">
        <pc:chgData name="Ma, Haoxin" userId="16e5675a-4024-400a-a9c5-47851166581f" providerId="ADAL" clId="{D5D9D254-B1C4-4932-82E5-1DB0497CB76D}" dt="2020-10-27T22:26:12.973" v="536" actId="20577"/>
        <pc:sldMkLst>
          <pc:docMk/>
          <pc:sldMk cId="3269756724" sldId="281"/>
        </pc:sldMkLst>
        <pc:spChg chg="mod">
          <ac:chgData name="Ma, Haoxin" userId="16e5675a-4024-400a-a9c5-47851166581f" providerId="ADAL" clId="{D5D9D254-B1C4-4932-82E5-1DB0497CB76D}" dt="2020-10-27T22:26:00.103" v="534"/>
          <ac:spMkLst>
            <pc:docMk/>
            <pc:sldMk cId="3269756724" sldId="281"/>
            <ac:spMk id="145" creationId="{00000000-0000-0000-0000-000000000000}"/>
          </ac:spMkLst>
        </pc:spChg>
        <pc:spChg chg="mod">
          <ac:chgData name="Ma, Haoxin" userId="16e5675a-4024-400a-a9c5-47851166581f" providerId="ADAL" clId="{D5D9D254-B1C4-4932-82E5-1DB0497CB76D}" dt="2020-10-27T22:26:12.973" v="536" actId="20577"/>
          <ac:spMkLst>
            <pc:docMk/>
            <pc:sldMk cId="3269756724" sldId="281"/>
            <ac:spMk id="146" creationId="{00000000-0000-0000-0000-000000000000}"/>
          </ac:spMkLst>
        </pc:spChg>
      </pc:sldChg>
      <pc:sldMasterChg chg="del delSldLayout">
        <pc:chgData name="Ma, Haoxin" userId="16e5675a-4024-400a-a9c5-47851166581f" providerId="ADAL" clId="{D5D9D254-B1C4-4932-82E5-1DB0497CB76D}" dt="2020-10-25T22:16:28.727" v="89" actId="47"/>
        <pc:sldMasterMkLst>
          <pc:docMk/>
          <pc:sldMasterMk cId="0" sldId="2147483661"/>
        </pc:sldMasterMkLst>
        <pc:sldLayoutChg chg="del">
          <pc:chgData name="Ma, Haoxin" userId="16e5675a-4024-400a-a9c5-47851166581f" providerId="ADAL" clId="{D5D9D254-B1C4-4932-82E5-1DB0497CB76D}" dt="2020-10-25T22:16:28.727" v="89" actId="47"/>
          <pc:sldLayoutMkLst>
            <pc:docMk/>
            <pc:sldMasterMk cId="0" sldId="2147483661"/>
            <pc:sldLayoutMk cId="0" sldId="2147483662"/>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63"/>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64"/>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65"/>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66"/>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67"/>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68"/>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69"/>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70"/>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71"/>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72"/>
          </pc:sldLayoutMkLst>
        </pc:sldLayoutChg>
        <pc:sldLayoutChg chg="del">
          <pc:chgData name="Ma, Haoxin" userId="16e5675a-4024-400a-a9c5-47851166581f" providerId="ADAL" clId="{D5D9D254-B1C4-4932-82E5-1DB0497CB76D}" dt="2020-10-25T22:16:28.727" v="89" actId="47"/>
          <pc:sldLayoutMkLst>
            <pc:docMk/>
            <pc:sldMasterMk cId="0" sldId="2147483661"/>
            <pc:sldLayoutMk cId="0" sldId="214748367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83" name="PlaceHolder 2"/>
          <p:cNvSpPr>
            <a:spLocks noGrp="1"/>
          </p:cNvSpPr>
          <p:nvPr>
            <p:ph type="subTitle"/>
          </p:nvPr>
        </p:nvSpPr>
        <p:spPr>
          <a:xfrm>
            <a:off x="311760" y="1152360"/>
            <a:ext cx="8520120" cy="341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85" name="PlaceHolder 2"/>
          <p:cNvSpPr>
            <a:spLocks noGrp="1"/>
          </p:cNvSpPr>
          <p:nvPr>
            <p:ph type="body"/>
          </p:nvPr>
        </p:nvSpPr>
        <p:spPr>
          <a:xfrm>
            <a:off x="311760" y="1152360"/>
            <a:ext cx="852012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87"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8"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311760" y="444960"/>
            <a:ext cx="8520120" cy="26546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92"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3"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4"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96"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7"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8" name="PlaceHolder 4"/>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100"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1"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2" name="PlaceHolder 4"/>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104" name="PlaceHolder 2"/>
          <p:cNvSpPr>
            <a:spLocks noGrp="1"/>
          </p:cNvSpPr>
          <p:nvPr>
            <p:ph type="body"/>
          </p:nvPr>
        </p:nvSpPr>
        <p:spPr>
          <a:xfrm>
            <a:off x="311760" y="115236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5" name="PlaceHolder 3"/>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107"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8"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9"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0" name="PlaceHolder 5"/>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112" name="PlaceHolder 2"/>
          <p:cNvSpPr>
            <a:spLocks noGrp="1"/>
          </p:cNvSpPr>
          <p:nvPr>
            <p:ph type="body"/>
          </p:nvPr>
        </p:nvSpPr>
        <p:spPr>
          <a:xfrm>
            <a:off x="31176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3" name="PlaceHolder 3"/>
          <p:cNvSpPr>
            <a:spLocks noGrp="1"/>
          </p:cNvSpPr>
          <p:nvPr>
            <p:ph type="body"/>
          </p:nvPr>
        </p:nvSpPr>
        <p:spPr>
          <a:xfrm>
            <a:off x="319248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4" name="PlaceHolder 4"/>
          <p:cNvSpPr>
            <a:spLocks noGrp="1"/>
          </p:cNvSpPr>
          <p:nvPr>
            <p:ph type="body"/>
          </p:nvPr>
        </p:nvSpPr>
        <p:spPr>
          <a:xfrm>
            <a:off x="607320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5" name="PlaceHolder 5"/>
          <p:cNvSpPr>
            <a:spLocks noGrp="1"/>
          </p:cNvSpPr>
          <p:nvPr>
            <p:ph type="body"/>
          </p:nvPr>
        </p:nvSpPr>
        <p:spPr>
          <a:xfrm>
            <a:off x="31176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6" name="PlaceHolder 6"/>
          <p:cNvSpPr>
            <a:spLocks noGrp="1"/>
          </p:cNvSpPr>
          <p:nvPr>
            <p:ph type="body"/>
          </p:nvPr>
        </p:nvSpPr>
        <p:spPr>
          <a:xfrm>
            <a:off x="319248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7" name="PlaceHolder 7"/>
          <p:cNvSpPr>
            <a:spLocks noGrp="1"/>
          </p:cNvSpPr>
          <p:nvPr>
            <p:ph type="body"/>
          </p:nvPr>
        </p:nvSpPr>
        <p:spPr>
          <a:xfrm>
            <a:off x="607320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tIns="0" rIns="0" bIns="0" anchor="ctr"/>
          <a:lstStyle/>
          <a:p>
            <a:endParaRPr lang="en-US" sz="1400" b="0" strike="noStrike" spc="-1">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p:spPr>
        <p:txBody>
          <a:bodyPr tIns="91440" bIns="91440" anchor="b"/>
          <a:lstStyle/>
          <a:p>
            <a:r>
              <a:rPr lang="en-US" sz="5200" b="0" strike="noStrike" spc="-1">
                <a:solidFill>
                  <a:srgbClr val="000000"/>
                </a:solidFill>
                <a:latin typeface="Arial"/>
              </a:rPr>
              <a:t>Click to edit the title text format</a:t>
            </a:r>
          </a:p>
        </p:txBody>
      </p:sp>
      <p:sp>
        <p:nvSpPr>
          <p:cNvPr id="4" name="PlaceHolder 2"/>
          <p:cNvSpPr>
            <a:spLocks noGrp="1"/>
          </p:cNvSpPr>
          <p:nvPr>
            <p:ph type="sldNum"/>
          </p:nvPr>
        </p:nvSpPr>
        <p:spPr>
          <a:xfrm>
            <a:off x="8472600" y="4663080"/>
            <a:ext cx="548280" cy="393120"/>
          </a:xfrm>
          <a:prstGeom prst="rect">
            <a:avLst/>
          </a:prstGeom>
        </p:spPr>
        <p:txBody>
          <a:bodyPr tIns="91440" bIns="91440" anchor="ctr"/>
          <a:lstStyle/>
          <a:p>
            <a:pPr algn="r">
              <a:lnSpc>
                <a:spcPct val="100000"/>
              </a:lnSpc>
            </a:pPr>
            <a:fld id="{90C15056-E073-494B-9234-0A40BAF24954}" type="slidenum">
              <a:rPr lang="en-US" sz="1000" b="0" strike="noStrike" spc="-1">
                <a:solidFill>
                  <a:srgbClr val="595959"/>
                </a:solidFill>
                <a:latin typeface="Arial"/>
                <a:ea typeface="Arial"/>
              </a:rPr>
              <a:t>‹#›</a:t>
            </a:fld>
            <a:endParaRPr lang="en-US" sz="1000" b="0" strike="noStrike" spc="-1">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311760" y="444960"/>
            <a:ext cx="8520120" cy="572400"/>
          </a:xfrm>
          <a:prstGeom prst="rect">
            <a:avLst/>
          </a:prstGeom>
        </p:spPr>
        <p:txBody>
          <a:bodyPr tIns="91440" bIns="91440"/>
          <a:lstStyle/>
          <a:p>
            <a:r>
              <a:rPr lang="en-US" sz="2800" b="0" strike="noStrike" spc="-1">
                <a:solidFill>
                  <a:srgbClr val="000000"/>
                </a:solidFill>
                <a:latin typeface="Arial"/>
              </a:rPr>
              <a:t>Click to edit the title text format</a:t>
            </a:r>
          </a:p>
        </p:txBody>
      </p:sp>
      <p:sp>
        <p:nvSpPr>
          <p:cNvPr id="80" name="PlaceHolder 2"/>
          <p:cNvSpPr>
            <a:spLocks noGrp="1"/>
          </p:cNvSpPr>
          <p:nvPr>
            <p:ph type="body"/>
          </p:nvPr>
        </p:nvSpPr>
        <p:spPr>
          <a:xfrm>
            <a:off x="311760" y="1152360"/>
            <a:ext cx="8520120" cy="3416040"/>
          </a:xfrm>
          <a:prstGeom prst="rect">
            <a:avLst/>
          </a:prstGeom>
        </p:spPr>
        <p:txBody>
          <a:bodyPr tIns="91440" bIns="91440"/>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1" name="PlaceHolder 3"/>
          <p:cNvSpPr>
            <a:spLocks noGrp="1"/>
          </p:cNvSpPr>
          <p:nvPr>
            <p:ph type="sldNum"/>
          </p:nvPr>
        </p:nvSpPr>
        <p:spPr>
          <a:xfrm>
            <a:off x="8472600" y="4663080"/>
            <a:ext cx="548280" cy="393120"/>
          </a:xfrm>
          <a:prstGeom prst="rect">
            <a:avLst/>
          </a:prstGeom>
        </p:spPr>
        <p:txBody>
          <a:bodyPr tIns="91440" bIns="91440" anchor="ctr"/>
          <a:lstStyle/>
          <a:p>
            <a:pPr algn="r">
              <a:lnSpc>
                <a:spcPct val="100000"/>
              </a:lnSpc>
            </a:pPr>
            <a:fld id="{8CBCF650-AE11-47E8-A622-E8CDB31E95CA}" type="slidenum">
              <a:rPr lang="en-US" sz="1000" b="0" strike="noStrike" spc="-1">
                <a:solidFill>
                  <a:srgbClr val="595959"/>
                </a:solidFill>
                <a:latin typeface="Arial"/>
                <a:ea typeface="Arial"/>
              </a:rPr>
              <a:t>‹#›</a:t>
            </a:fld>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311760" y="230400"/>
            <a:ext cx="8520120" cy="2052360"/>
          </a:xfrm>
          <a:prstGeom prst="rect">
            <a:avLst/>
          </a:prstGeom>
          <a:noFill/>
          <a:ln>
            <a:noFill/>
          </a:ln>
        </p:spPr>
        <p:txBody>
          <a:bodyPr tIns="91440" bIns="91440" anchor="b"/>
          <a:lstStyle/>
          <a:p>
            <a:pPr algn="ctr">
              <a:lnSpc>
                <a:spcPct val="100000"/>
              </a:lnSpc>
            </a:pPr>
            <a:r>
              <a:rPr lang="en-US" sz="5200" b="0" strike="noStrike" spc="-1" dirty="0">
                <a:solidFill>
                  <a:srgbClr val="000000"/>
                </a:solidFill>
                <a:latin typeface="Arial"/>
                <a:ea typeface="Arial"/>
              </a:rPr>
              <a:t>CS 6476 Project 4</a:t>
            </a:r>
            <a:endParaRPr lang="en-US" sz="5200" b="0" strike="noStrike" spc="-1" dirty="0">
              <a:solidFill>
                <a:srgbClr val="000000"/>
              </a:solidFill>
              <a:latin typeface="Arial"/>
            </a:endParaRPr>
          </a:p>
        </p:txBody>
      </p:sp>
      <p:sp>
        <p:nvSpPr>
          <p:cNvPr id="119" name="TextShape 2"/>
          <p:cNvSpPr txBox="1"/>
          <p:nvPr/>
        </p:nvSpPr>
        <p:spPr>
          <a:xfrm>
            <a:off x="311760" y="2320200"/>
            <a:ext cx="8520120" cy="1797120"/>
          </a:xfrm>
          <a:prstGeom prst="rect">
            <a:avLst/>
          </a:prstGeom>
          <a:noFill/>
          <a:ln>
            <a:noFill/>
          </a:ln>
        </p:spPr>
        <p:txBody>
          <a:bodyPr tIns="91440" bIns="91440"/>
          <a:lstStyle/>
          <a:p>
            <a:pPr algn="ctr">
              <a:lnSpc>
                <a:spcPct val="100000"/>
              </a:lnSpc>
            </a:pPr>
            <a:r>
              <a:rPr lang="en-US" sz="2800" b="0" strike="noStrike" spc="-1" dirty="0" smtClean="0">
                <a:solidFill>
                  <a:srgbClr val="595959"/>
                </a:solidFill>
                <a:latin typeface="Arial"/>
                <a:ea typeface="Arial"/>
              </a:rPr>
              <a:t>Karan Sarkar</a:t>
            </a:r>
            <a:endParaRPr lang="en-US" sz="2800" b="0" strike="noStrike" spc="-1" dirty="0">
              <a:latin typeface="Arial"/>
            </a:endParaRPr>
          </a:p>
          <a:p>
            <a:pPr algn="ctr">
              <a:lnSpc>
                <a:spcPct val="100000"/>
              </a:lnSpc>
            </a:pPr>
            <a:r>
              <a:rPr lang="en-US" sz="2800" b="0" strike="noStrike" spc="-1" dirty="0" smtClean="0">
                <a:solidFill>
                  <a:srgbClr val="595959"/>
                </a:solidFill>
                <a:latin typeface="Arial"/>
                <a:ea typeface="Arial"/>
              </a:rPr>
              <a:t>ksarkar9@gatech.edu</a:t>
            </a:r>
            <a:endParaRPr lang="en-US" sz="2800" b="0" strike="noStrike" spc="-1" dirty="0">
              <a:latin typeface="Arial"/>
            </a:endParaRPr>
          </a:p>
          <a:p>
            <a:pPr algn="ctr">
              <a:lnSpc>
                <a:spcPct val="100000"/>
              </a:lnSpc>
            </a:pPr>
            <a:r>
              <a:rPr lang="en-US" sz="2800" b="0" strike="noStrike" spc="-1" dirty="0" smtClean="0">
                <a:solidFill>
                  <a:srgbClr val="595959"/>
                </a:solidFill>
                <a:latin typeface="Arial"/>
                <a:ea typeface="Arial"/>
              </a:rPr>
              <a:t>903569592</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3: Camera Coordinates</a:t>
            </a:r>
            <a:endParaRPr lang="en-US" sz="1100" b="0" strike="noStrike" spc="-1" dirty="0">
              <a:solidFill>
                <a:srgbClr val="000000"/>
              </a:solidFill>
              <a:latin typeface="Arial"/>
            </a:endParaRPr>
          </a:p>
        </p:txBody>
      </p:sp>
      <p:sp>
        <p:nvSpPr>
          <p:cNvPr id="129" name="TextShape 2"/>
          <p:cNvSpPr txBox="1"/>
          <p:nvPr/>
        </p:nvSpPr>
        <p:spPr>
          <a:xfrm>
            <a:off x="603360" y="1152360"/>
            <a:ext cx="8124480" cy="3416040"/>
          </a:xfrm>
          <a:prstGeom prst="rect">
            <a:avLst/>
          </a:prstGeom>
          <a:noFill/>
          <a:ln>
            <a:noFill/>
          </a:ln>
        </p:spPr>
        <p:txBody>
          <a:bodyPr tIns="91440" bIns="91440"/>
          <a:lstStyle/>
          <a:p>
            <a:pPr algn="ctr">
              <a:lnSpc>
                <a:spcPct val="115000"/>
              </a:lnSpc>
              <a:spcBef>
                <a:spcPts val="1599"/>
              </a:spcBef>
            </a:pPr>
            <a:r>
              <a:rPr lang="en-US" sz="1400" b="0" strike="noStrike" spc="-1" dirty="0">
                <a:solidFill>
                  <a:srgbClr val="595959"/>
                </a:solidFill>
                <a:latin typeface="Arial"/>
                <a:ea typeface="Arial"/>
              </a:rPr>
              <a:t>&lt;insert both images you take with bounding boxes around your fiducial object&gt;</a:t>
            </a:r>
            <a:endParaRPr lang="en-US" sz="1400" b="0" strike="noStrike" spc="-1" dirty="0">
              <a:solidFill>
                <a:srgbClr val="000000"/>
              </a:solidFill>
              <a:latin typeface="Arial"/>
            </a:endParaRPr>
          </a:p>
          <a:p>
            <a:pPr>
              <a:lnSpc>
                <a:spcPct val="115000"/>
              </a:lnSpc>
              <a:spcAft>
                <a:spcPts val="1599"/>
              </a:spcAft>
            </a:pPr>
            <a:endParaRPr lang="en-US" sz="1400" b="0" strike="noStrike" spc="-1" dirty="0">
              <a:solidFill>
                <a:srgbClr val="000000"/>
              </a:solidFill>
              <a:latin typeface="Arial"/>
            </a:endParaRPr>
          </a:p>
        </p:txBody>
      </p:sp>
      <p:pic>
        <p:nvPicPr>
          <p:cNvPr id="2" name="Picture 1"/>
          <p:cNvPicPr>
            <a:picLocks noChangeAspect="1"/>
          </p:cNvPicPr>
          <p:nvPr/>
        </p:nvPicPr>
        <p:blipFill>
          <a:blip r:embed="rId2"/>
          <a:stretch>
            <a:fillRect/>
          </a:stretch>
        </p:blipFill>
        <p:spPr>
          <a:xfrm>
            <a:off x="1139825" y="2110950"/>
            <a:ext cx="2724150" cy="2457450"/>
          </a:xfrm>
          <a:prstGeom prst="rect">
            <a:avLst/>
          </a:prstGeom>
        </p:spPr>
      </p:pic>
      <p:pic>
        <p:nvPicPr>
          <p:cNvPr id="3" name="Picture 2"/>
          <p:cNvPicPr>
            <a:picLocks noChangeAspect="1"/>
          </p:cNvPicPr>
          <p:nvPr/>
        </p:nvPicPr>
        <p:blipFill>
          <a:blip r:embed="rId3"/>
          <a:stretch>
            <a:fillRect/>
          </a:stretch>
        </p:blipFill>
        <p:spPr>
          <a:xfrm>
            <a:off x="5345112" y="2003425"/>
            <a:ext cx="2771775" cy="2419350"/>
          </a:xfrm>
          <a:prstGeom prst="rect">
            <a:avLst/>
          </a:prstGeom>
        </p:spPr>
      </p:pic>
    </p:spTree>
    <p:extLst>
      <p:ext uri="{BB962C8B-B14F-4D97-AF65-F5344CB8AC3E}">
        <p14:creationId xmlns:p14="http://schemas.microsoft.com/office/powerpoint/2010/main" val="133311352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3: Camera Coordinates</a:t>
            </a:r>
            <a:endParaRPr lang="en-US" sz="1100" b="0" strike="noStrike" spc="-1" dirty="0">
              <a:solidFill>
                <a:srgbClr val="000000"/>
              </a:solidFill>
              <a:latin typeface="Arial"/>
            </a:endParaRPr>
          </a:p>
        </p:txBody>
      </p:sp>
      <p:sp>
        <p:nvSpPr>
          <p:cNvPr id="146" name="TextShape 2"/>
          <p:cNvSpPr txBox="1"/>
          <p:nvPr/>
        </p:nvSpPr>
        <p:spPr>
          <a:xfrm>
            <a:off x="311760" y="1152360"/>
            <a:ext cx="4260240" cy="3416040"/>
          </a:xfrm>
          <a:prstGeom prst="rect">
            <a:avLst/>
          </a:prstGeom>
          <a:noFill/>
          <a:ln>
            <a:noFill/>
          </a:ln>
        </p:spPr>
        <p:txBody>
          <a:bodyPr tIns="91440" bIns="91440"/>
          <a:lstStyle/>
          <a:p>
            <a:pPr marL="127440">
              <a:lnSpc>
                <a:spcPct val="115000"/>
              </a:lnSpc>
              <a:spcBef>
                <a:spcPts val="1599"/>
              </a:spcBef>
              <a:buClr>
                <a:srgbClr val="595959"/>
              </a:buClr>
            </a:pPr>
            <a:r>
              <a:rPr lang="en-US" sz="1200" b="0" i="0" dirty="0">
                <a:solidFill>
                  <a:srgbClr val="1D1C1D"/>
                </a:solidFill>
                <a:effectLst/>
                <a:latin typeface="Slack-Lato"/>
              </a:rPr>
              <a:t>The first three rows of the transformation matrix are just the extrinsic parameters of our camera, why is that</a:t>
            </a:r>
            <a:r>
              <a:rPr lang="en-US" sz="1200" b="0" i="0" dirty="0" smtClean="0">
                <a:solidFill>
                  <a:srgbClr val="1D1C1D"/>
                </a:solidFill>
                <a:effectLst/>
                <a:latin typeface="Slack-Lato"/>
              </a:rPr>
              <a:t>?</a:t>
            </a:r>
          </a:p>
          <a:p>
            <a:pPr marL="127440">
              <a:lnSpc>
                <a:spcPct val="115000"/>
              </a:lnSpc>
              <a:spcBef>
                <a:spcPts val="1599"/>
              </a:spcBef>
              <a:buClr>
                <a:srgbClr val="595959"/>
              </a:buClr>
            </a:pPr>
            <a:r>
              <a:rPr lang="en-US" sz="1200" dirty="0" smtClean="0">
                <a:solidFill>
                  <a:srgbClr val="1D1C1D"/>
                </a:solidFill>
                <a:latin typeface="Slack-Lato"/>
              </a:rPr>
              <a:t>First note that the transformation matrix can be thought of as the product of the inverse calibration matrix and the projection matrix where the calibration matrix is in the camera reference frame..</a:t>
            </a:r>
          </a:p>
          <a:p>
            <a:pPr marL="127440">
              <a:lnSpc>
                <a:spcPct val="115000"/>
              </a:lnSpc>
              <a:spcBef>
                <a:spcPts val="1599"/>
              </a:spcBef>
              <a:buClr>
                <a:srgbClr val="595959"/>
              </a:buClr>
            </a:pPr>
            <a:r>
              <a:rPr lang="en-US" sz="1200" b="0" i="0" dirty="0" smtClean="0">
                <a:solidFill>
                  <a:srgbClr val="1D1C1D"/>
                </a:solidFill>
                <a:effectLst/>
                <a:latin typeface="Slack-Lato"/>
              </a:rPr>
              <a:t>Now note that we can express the projection matrix as the calibration matrix times the matrix of extrinsic parameters.</a:t>
            </a:r>
          </a:p>
          <a:p>
            <a:pPr marL="127440">
              <a:lnSpc>
                <a:spcPct val="115000"/>
              </a:lnSpc>
              <a:spcBef>
                <a:spcPts val="1599"/>
              </a:spcBef>
              <a:buClr>
                <a:srgbClr val="595959"/>
              </a:buClr>
            </a:pPr>
            <a:r>
              <a:rPr lang="en-US" sz="1200" b="0" i="0" dirty="0" smtClean="0">
                <a:solidFill>
                  <a:srgbClr val="1D1C1D"/>
                </a:solidFill>
                <a:effectLst/>
                <a:latin typeface="Slack-Lato"/>
              </a:rPr>
              <a:t>P</a:t>
            </a:r>
          </a:p>
          <a:p>
            <a:pPr marL="127440">
              <a:lnSpc>
                <a:spcPct val="115000"/>
              </a:lnSpc>
              <a:spcBef>
                <a:spcPts val="1599"/>
              </a:spcBef>
              <a:buClr>
                <a:srgbClr val="595959"/>
              </a:buClr>
            </a:pPr>
            <a:r>
              <a:rPr lang="en-US" sz="1200" b="0" i="0" dirty="0" smtClean="0">
                <a:solidFill>
                  <a:srgbClr val="1D1C1D"/>
                </a:solidFill>
                <a:effectLst/>
                <a:latin typeface="Slack-Lato"/>
              </a:rPr>
              <a:t>Therefore, transformation matrix cancels out the calibration matrix and we are left with the extrinsic parameters.</a:t>
            </a:r>
            <a:endParaRPr lang="en-US" sz="1200" b="0" i="0" dirty="0">
              <a:solidFill>
                <a:srgbClr val="1D1C1D"/>
              </a:solidFill>
              <a:effectLst/>
              <a:latin typeface="Slack-Lato"/>
            </a:endParaRPr>
          </a:p>
        </p:txBody>
      </p:sp>
      <p:sp>
        <p:nvSpPr>
          <p:cNvPr id="4" name="TextShape 2">
            <a:extLst>
              <a:ext uri="{FF2B5EF4-FFF2-40B4-BE49-F238E27FC236}">
                <a16:creationId xmlns:a16="http://schemas.microsoft.com/office/drawing/2014/main" id="{3A2B7D35-2473-4E20-BA49-8E726A60DB25}"/>
              </a:ext>
            </a:extLst>
          </p:cNvPr>
          <p:cNvSpPr txBox="1"/>
          <p:nvPr/>
        </p:nvSpPr>
        <p:spPr>
          <a:xfrm>
            <a:off x="4571640" y="1152360"/>
            <a:ext cx="4260240" cy="3416040"/>
          </a:xfrm>
          <a:prstGeom prst="rect">
            <a:avLst/>
          </a:prstGeom>
          <a:noFill/>
          <a:ln>
            <a:noFill/>
          </a:ln>
        </p:spPr>
        <p:txBody>
          <a:bodyPr tIns="91440" bIns="91440"/>
          <a:lstStyle/>
          <a:p>
            <a:pPr marL="127440">
              <a:lnSpc>
                <a:spcPct val="115000"/>
              </a:lnSpc>
              <a:spcBef>
                <a:spcPts val="1599"/>
              </a:spcBef>
              <a:buClr>
                <a:srgbClr val="595959"/>
              </a:buClr>
            </a:pPr>
            <a:r>
              <a:rPr lang="en-US" sz="1200" dirty="0">
                <a:solidFill>
                  <a:srgbClr val="1D1C1D"/>
                </a:solidFill>
                <a:latin typeface="Slack-Lato"/>
              </a:rPr>
              <a:t>Say if we know the coordinates of 3D points in camera 1 coordinate system, and we want to transform them into camera 2 coordinate system, what should we do? You may assume that the poses of both cameras are known</a:t>
            </a:r>
            <a:r>
              <a:rPr lang="en-US" sz="1200" dirty="0" smtClean="0">
                <a:solidFill>
                  <a:srgbClr val="1D1C1D"/>
                </a:solidFill>
                <a:latin typeface="Slack-Lato"/>
              </a:rPr>
              <a:t>.</a:t>
            </a:r>
          </a:p>
          <a:p>
            <a:pPr marL="127440">
              <a:lnSpc>
                <a:spcPct val="115000"/>
              </a:lnSpc>
              <a:spcBef>
                <a:spcPts val="1599"/>
              </a:spcBef>
              <a:buClr>
                <a:srgbClr val="595959"/>
              </a:buClr>
            </a:pPr>
            <a:r>
              <a:rPr lang="en-US" sz="1200" spc="-1" dirty="0" smtClean="0">
                <a:solidFill>
                  <a:srgbClr val="1D1C1D"/>
                </a:solidFill>
                <a:latin typeface="Slack-Lato"/>
              </a:rPr>
              <a:t>We multiply by the inverse of the transformation matrix of camera 1, to transform the coordinates into the world reference frame. Next, we multiply by the transformation matrix of camera 2, to transform the coordinates into camera 2’s coordinate system.</a:t>
            </a:r>
            <a:endParaRPr lang="en-US" sz="1200" spc="-1" dirty="0">
              <a:solidFill>
                <a:srgbClr val="1D1C1D"/>
              </a:solidFill>
              <a:latin typeface="Slack-Lato"/>
            </a:endParaRPr>
          </a:p>
          <a:p>
            <a:pPr marL="127440">
              <a:lnSpc>
                <a:spcPct val="115000"/>
              </a:lnSpc>
              <a:spcBef>
                <a:spcPts val="1599"/>
              </a:spcBef>
              <a:buClr>
                <a:srgbClr val="595959"/>
              </a:buClr>
            </a:pPr>
            <a:endParaRPr lang="en-US" sz="1200" spc="-1" dirty="0">
              <a:solidFill>
                <a:srgbClr val="000000"/>
              </a:solidFill>
            </a:endParaRPr>
          </a:p>
          <a:p>
            <a:pPr marL="127440">
              <a:lnSpc>
                <a:spcPct val="115000"/>
              </a:lnSpc>
              <a:spcBef>
                <a:spcPts val="1599"/>
              </a:spcBef>
              <a:buClr>
                <a:srgbClr val="595959"/>
              </a:buClr>
            </a:pPr>
            <a:endParaRPr lang="en-US" sz="1200" b="0" i="0" dirty="0">
              <a:solidFill>
                <a:srgbClr val="1D1C1D"/>
              </a:solidFill>
              <a:effectLst/>
              <a:latin typeface="Slack-Lato"/>
            </a:endParaRPr>
          </a:p>
        </p:txBody>
      </p:sp>
      <p:pic>
        <p:nvPicPr>
          <p:cNvPr id="2" name="Picture 1"/>
          <p:cNvPicPr>
            <a:picLocks noChangeAspect="1"/>
          </p:cNvPicPr>
          <p:nvPr/>
        </p:nvPicPr>
        <p:blipFill>
          <a:blip r:embed="rId2"/>
          <a:stretch>
            <a:fillRect/>
          </a:stretch>
        </p:blipFill>
        <p:spPr>
          <a:xfrm>
            <a:off x="514350" y="2793705"/>
            <a:ext cx="2300288" cy="133350"/>
          </a:xfrm>
          <a:prstGeom prst="rect">
            <a:avLst/>
          </a:prstGeom>
        </p:spPr>
      </p:pic>
      <p:pic>
        <p:nvPicPr>
          <p:cNvPr id="3" name="Picture 2"/>
          <p:cNvPicPr>
            <a:picLocks noChangeAspect="1"/>
          </p:cNvPicPr>
          <p:nvPr/>
        </p:nvPicPr>
        <p:blipFill>
          <a:blip r:embed="rId3"/>
          <a:stretch>
            <a:fillRect/>
          </a:stretch>
        </p:blipFill>
        <p:spPr>
          <a:xfrm>
            <a:off x="654355" y="3512777"/>
            <a:ext cx="1285875" cy="285750"/>
          </a:xfrm>
          <a:prstGeom prst="rect">
            <a:avLst/>
          </a:prstGeom>
        </p:spPr>
      </p:pic>
    </p:spTree>
    <p:extLst>
      <p:ext uri="{BB962C8B-B14F-4D97-AF65-F5344CB8AC3E}">
        <p14:creationId xmlns:p14="http://schemas.microsoft.com/office/powerpoint/2010/main" val="263360387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4: DLT</a:t>
            </a:r>
            <a:endParaRPr lang="en-US" sz="1100" b="0" strike="noStrike" spc="-1" dirty="0">
              <a:solidFill>
                <a:srgbClr val="000000"/>
              </a:solidFill>
              <a:latin typeface="Arial"/>
            </a:endParaRPr>
          </a:p>
        </p:txBody>
      </p:sp>
      <p:sp>
        <p:nvSpPr>
          <p:cNvPr id="121" name="TextShape 2"/>
          <p:cNvSpPr txBox="1"/>
          <p:nvPr/>
        </p:nvSpPr>
        <p:spPr>
          <a:xfrm>
            <a:off x="508610" y="1317460"/>
            <a:ext cx="3999600" cy="3416040"/>
          </a:xfrm>
          <a:prstGeom prst="rect">
            <a:avLst/>
          </a:prstGeom>
          <a:noFill/>
          <a:ln>
            <a:noFill/>
          </a:ln>
        </p:spPr>
        <p:txBody>
          <a:bodyPr tIns="91440" bIns="91440"/>
          <a:lstStyle/>
          <a:p>
            <a:pPr>
              <a:lnSpc>
                <a:spcPct val="115000"/>
              </a:lnSpc>
            </a:pPr>
            <a:r>
              <a:rPr lang="en-US" sz="1400" b="0" strike="noStrike" spc="-1" dirty="0">
                <a:solidFill>
                  <a:srgbClr val="595959"/>
                </a:solidFill>
                <a:latin typeface="Arial"/>
                <a:ea typeface="Arial"/>
              </a:rPr>
              <a:t>&lt;insert visualization of projected 3D points and actual 2D points for image provided by us and the total residual here</a:t>
            </a:r>
            <a:r>
              <a:rPr lang="en-US" sz="1400" b="0" strike="noStrike" spc="-1" dirty="0" smtClean="0">
                <a:solidFill>
                  <a:srgbClr val="595959"/>
                </a:solidFill>
                <a:latin typeface="Arial"/>
                <a:ea typeface="Arial"/>
              </a:rPr>
              <a:t>&gt;</a:t>
            </a:r>
          </a:p>
          <a:p>
            <a:pPr>
              <a:lnSpc>
                <a:spcPct val="115000"/>
              </a:lnSpc>
            </a:pPr>
            <a:r>
              <a:rPr lang="en-US" sz="1400" spc="-1" dirty="0" smtClean="0">
                <a:solidFill>
                  <a:srgbClr val="595959"/>
                </a:solidFill>
                <a:latin typeface="Arial"/>
              </a:rPr>
              <a:t>Residual = </a:t>
            </a:r>
            <a:r>
              <a:rPr lang="en-US" altLang="en-US" sz="1400" dirty="0">
                <a:solidFill>
                  <a:srgbClr val="000000"/>
                </a:solidFill>
                <a:latin typeface="Courier New" panose="02070309020205020404" pitchFamily="49" charset="0"/>
              </a:rPr>
              <a:t>15.544953</a:t>
            </a:r>
            <a:endParaRPr lang="en-US" sz="1400" spc="-1" dirty="0" smtClean="0">
              <a:solidFill>
                <a:srgbClr val="595959"/>
              </a:solidFill>
              <a:latin typeface="Arial"/>
            </a:endParaRPr>
          </a:p>
          <a:p>
            <a:pPr>
              <a:lnSpc>
                <a:spcPct val="115000"/>
              </a:lnSpc>
            </a:pPr>
            <a:endParaRPr lang="en-US" sz="1400" spc="-1" dirty="0">
              <a:solidFill>
                <a:srgbClr val="595959"/>
              </a:solidFill>
              <a:latin typeface="Arial"/>
            </a:endParaRPr>
          </a:p>
          <a:p>
            <a:pPr>
              <a:lnSpc>
                <a:spcPct val="115000"/>
              </a:lnSpc>
            </a:pPr>
            <a:endParaRPr lang="en-US" sz="1400" b="0" strike="noStrike" spc="-1" dirty="0">
              <a:solidFill>
                <a:srgbClr val="000000"/>
              </a:solidFill>
              <a:latin typeface="Arial"/>
            </a:endParaRPr>
          </a:p>
          <a:p>
            <a:pPr>
              <a:lnSpc>
                <a:spcPct val="115000"/>
              </a:lnSpc>
              <a:spcBef>
                <a:spcPts val="1599"/>
              </a:spcBef>
              <a:spcAft>
                <a:spcPts val="1599"/>
              </a:spcAft>
            </a:pPr>
            <a:endParaRPr lang="en-US" sz="1400" b="0" strike="noStrike" spc="-1" dirty="0">
              <a:solidFill>
                <a:srgbClr val="000000"/>
              </a:solidFill>
              <a:latin typeface="Arial"/>
            </a:endParaRPr>
          </a:p>
        </p:txBody>
      </p:sp>
      <p:pic>
        <p:nvPicPr>
          <p:cNvPr id="2" name="Picture 1"/>
          <p:cNvPicPr>
            <a:picLocks noChangeAspect="1"/>
          </p:cNvPicPr>
          <p:nvPr/>
        </p:nvPicPr>
        <p:blipFill>
          <a:blip r:embed="rId2"/>
          <a:stretch>
            <a:fillRect/>
          </a:stretch>
        </p:blipFill>
        <p:spPr>
          <a:xfrm>
            <a:off x="554037" y="2469725"/>
            <a:ext cx="3705225" cy="2486025"/>
          </a:xfrm>
          <a:prstGeom prst="rect">
            <a:avLst/>
          </a:prstGeom>
        </p:spPr>
      </p:pic>
      <p:sp>
        <p:nvSpPr>
          <p:cNvPr id="3" name="Rectangle 1"/>
          <p:cNvSpPr>
            <a:spLocks noChangeArrowheads="1"/>
          </p:cNvSpPr>
          <p:nvPr/>
        </p:nvSpPr>
        <p:spPr bwMode="auto">
          <a:xfrm>
            <a:off x="196850" y="347533"/>
            <a:ext cx="20840" cy="923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096850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4: DLT</a:t>
            </a:r>
            <a:endParaRPr lang="en-US" sz="1100" b="0" strike="noStrike" spc="-1" dirty="0">
              <a:solidFill>
                <a:srgbClr val="000000"/>
              </a:solidFill>
              <a:latin typeface="Arial"/>
            </a:endParaRPr>
          </a:p>
        </p:txBody>
      </p:sp>
      <p:sp>
        <p:nvSpPr>
          <p:cNvPr id="146" name="TextShape 2"/>
          <p:cNvSpPr txBox="1"/>
          <p:nvPr/>
        </p:nvSpPr>
        <p:spPr>
          <a:xfrm>
            <a:off x="311760" y="1152360"/>
            <a:ext cx="4260240" cy="3416040"/>
          </a:xfrm>
          <a:prstGeom prst="rect">
            <a:avLst/>
          </a:prstGeom>
          <a:noFill/>
          <a:ln>
            <a:noFill/>
          </a:ln>
        </p:spPr>
        <p:txBody>
          <a:bodyPr tIns="91440" bIns="91440"/>
          <a:lstStyle/>
          <a:p>
            <a:pPr marL="127440">
              <a:lnSpc>
                <a:spcPct val="115000"/>
              </a:lnSpc>
              <a:spcBef>
                <a:spcPts val="1599"/>
              </a:spcBef>
              <a:buClr>
                <a:srgbClr val="595959"/>
              </a:buClr>
            </a:pPr>
            <a:r>
              <a:rPr lang="en-US" sz="1200" b="0" i="0" dirty="0">
                <a:solidFill>
                  <a:srgbClr val="1D1C1D"/>
                </a:solidFill>
                <a:effectLst/>
                <a:latin typeface="Slack-Lato"/>
              </a:rPr>
              <a:t>Why do we need the cross product trick</a:t>
            </a:r>
            <a:r>
              <a:rPr lang="en-US" sz="1200" b="0" i="0" dirty="0" smtClean="0">
                <a:solidFill>
                  <a:srgbClr val="1D1C1D"/>
                </a:solidFill>
                <a:effectLst/>
                <a:latin typeface="Slack-Lato"/>
              </a:rPr>
              <a:t>?</a:t>
            </a:r>
          </a:p>
          <a:p>
            <a:pPr marL="127440">
              <a:lnSpc>
                <a:spcPct val="115000"/>
              </a:lnSpc>
              <a:spcBef>
                <a:spcPts val="1599"/>
              </a:spcBef>
              <a:buClr>
                <a:srgbClr val="595959"/>
              </a:buClr>
            </a:pPr>
            <a:r>
              <a:rPr lang="en-US" sz="1200" dirty="0" smtClean="0">
                <a:solidFill>
                  <a:srgbClr val="1D1C1D"/>
                </a:solidFill>
                <a:latin typeface="Slack-Lato"/>
              </a:rPr>
              <a:t>The cross product trick expresses the cross product as a matrix multiplication. This allows us to write the expression as a matrix times a </a:t>
            </a:r>
            <a:r>
              <a:rPr lang="en-US" sz="1200" dirty="0" err="1" smtClean="0">
                <a:solidFill>
                  <a:srgbClr val="1D1C1D"/>
                </a:solidFill>
                <a:latin typeface="Slack-Lato"/>
              </a:rPr>
              <a:t>vectorized</a:t>
            </a:r>
            <a:r>
              <a:rPr lang="en-US" sz="1200" dirty="0" smtClean="0">
                <a:solidFill>
                  <a:srgbClr val="1D1C1D"/>
                </a:solidFill>
                <a:latin typeface="Slack-Lato"/>
              </a:rPr>
              <a:t> version of the Projection matrix. Having the problem as minimizing a matrix vector product allows the problem to be solved in a closed form.</a:t>
            </a:r>
            <a:r>
              <a:rPr lang="en-US" sz="1200" dirty="0"/>
              <a:t/>
            </a:r>
            <a:br>
              <a:rPr lang="en-US" sz="1200" dirty="0"/>
            </a:br>
            <a:endParaRPr lang="en-US" sz="1200" b="0" strike="noStrike" spc="-1" dirty="0">
              <a:solidFill>
                <a:srgbClr val="000000"/>
              </a:solidFill>
              <a:latin typeface="Arial"/>
            </a:endParaRPr>
          </a:p>
        </p:txBody>
      </p:sp>
      <p:sp>
        <p:nvSpPr>
          <p:cNvPr id="4" name="TextShape 2">
            <a:extLst>
              <a:ext uri="{FF2B5EF4-FFF2-40B4-BE49-F238E27FC236}">
                <a16:creationId xmlns:a16="http://schemas.microsoft.com/office/drawing/2014/main" id="{A4514F5D-BD84-43BB-B148-5B735BEF555B}"/>
              </a:ext>
            </a:extLst>
          </p:cNvPr>
          <p:cNvSpPr txBox="1"/>
          <p:nvPr/>
        </p:nvSpPr>
        <p:spPr>
          <a:xfrm>
            <a:off x="4629105" y="1152360"/>
            <a:ext cx="4260240" cy="3416040"/>
          </a:xfrm>
          <a:prstGeom prst="rect">
            <a:avLst/>
          </a:prstGeom>
          <a:noFill/>
          <a:ln>
            <a:noFill/>
          </a:ln>
        </p:spPr>
        <p:txBody>
          <a:bodyPr tIns="91440" bIns="91440"/>
          <a:lstStyle/>
          <a:p>
            <a:pPr marL="127440">
              <a:lnSpc>
                <a:spcPct val="115000"/>
              </a:lnSpc>
              <a:spcBef>
                <a:spcPts val="1599"/>
              </a:spcBef>
              <a:buClr>
                <a:srgbClr val="595959"/>
              </a:buClr>
            </a:pPr>
            <a:r>
              <a:rPr lang="en-US" sz="1200" b="0" i="0" dirty="0">
                <a:solidFill>
                  <a:srgbClr val="1D1C1D"/>
                </a:solidFill>
                <a:effectLst/>
                <a:latin typeface="Slack-Lato"/>
              </a:rPr>
              <a:t>We pick up the eigenvector with the smallest eigenvalue. Will this eigenvalue be exactly zero? Why/why not</a:t>
            </a:r>
            <a:r>
              <a:rPr lang="en-US" sz="1200" b="0" i="0" dirty="0" smtClean="0">
                <a:solidFill>
                  <a:srgbClr val="1D1C1D"/>
                </a:solidFill>
                <a:effectLst/>
                <a:latin typeface="Slack-Lato"/>
              </a:rPr>
              <a:t>?</a:t>
            </a:r>
          </a:p>
          <a:p>
            <a:pPr marL="127440">
              <a:lnSpc>
                <a:spcPct val="115000"/>
              </a:lnSpc>
              <a:spcBef>
                <a:spcPts val="1599"/>
              </a:spcBef>
              <a:buClr>
                <a:srgbClr val="595959"/>
              </a:buClr>
            </a:pPr>
            <a:endParaRPr lang="en-US" sz="1200" strike="noStrike" spc="-1" dirty="0">
              <a:solidFill>
                <a:srgbClr val="1D1C1D"/>
              </a:solidFill>
              <a:latin typeface="Slack-Lato"/>
            </a:endParaRPr>
          </a:p>
          <a:p>
            <a:pPr marL="127440">
              <a:lnSpc>
                <a:spcPct val="115000"/>
              </a:lnSpc>
              <a:spcBef>
                <a:spcPts val="1599"/>
              </a:spcBef>
              <a:buClr>
                <a:srgbClr val="595959"/>
              </a:buClr>
            </a:pPr>
            <a:r>
              <a:rPr lang="en-US" sz="1200" b="0" spc="-1" dirty="0" smtClean="0">
                <a:solidFill>
                  <a:srgbClr val="1D1C1D"/>
                </a:solidFill>
                <a:latin typeface="Slack-Lato"/>
              </a:rPr>
              <a:t>It will not be zero because of measurement and precision error.</a:t>
            </a:r>
            <a:endParaRPr lang="en-US" sz="1200" b="0" strike="noStrike" spc="-1" dirty="0">
              <a:solidFill>
                <a:srgbClr val="000000"/>
              </a:solidFill>
              <a:latin typeface="Arial"/>
            </a:endParaRPr>
          </a:p>
        </p:txBody>
      </p:sp>
    </p:spTree>
    <p:extLst>
      <p:ext uri="{BB962C8B-B14F-4D97-AF65-F5344CB8AC3E}">
        <p14:creationId xmlns:p14="http://schemas.microsoft.com/office/powerpoint/2010/main" val="207519468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EC: RANSAC Iterations Questions</a:t>
            </a:r>
            <a:endParaRPr lang="en-US" sz="2800" b="0" strike="noStrike" spc="-1" dirty="0">
              <a:solidFill>
                <a:srgbClr val="000000"/>
              </a:solidFill>
              <a:latin typeface="Arial"/>
            </a:endParaRPr>
          </a:p>
        </p:txBody>
      </p:sp>
      <p:sp>
        <p:nvSpPr>
          <p:cNvPr id="146" name="TextShape 2"/>
          <p:cNvSpPr txBox="1"/>
          <p:nvPr/>
        </p:nvSpPr>
        <p:spPr>
          <a:xfrm>
            <a:off x="1" y="1127863"/>
            <a:ext cx="2866629" cy="3416040"/>
          </a:xfrm>
          <a:prstGeom prst="rect">
            <a:avLst/>
          </a:prstGeom>
          <a:noFill/>
          <a:ln>
            <a:noFill/>
          </a:ln>
        </p:spPr>
        <p:txBody>
          <a:bodyPr tIns="91440" bIns="91440"/>
          <a:lstStyle/>
          <a:p>
            <a:pPr marL="127440">
              <a:lnSpc>
                <a:spcPct val="115000"/>
              </a:lnSpc>
              <a:spcBef>
                <a:spcPts val="1599"/>
              </a:spcBef>
              <a:buClr>
                <a:srgbClr val="595959"/>
              </a:buClr>
            </a:pPr>
            <a:r>
              <a:rPr lang="en-US" sz="1100" b="0" strike="noStrike" spc="-1" dirty="0">
                <a:solidFill>
                  <a:srgbClr val="595959"/>
                </a:solidFill>
                <a:latin typeface="Arial"/>
                <a:ea typeface="Arial"/>
              </a:rPr>
              <a:t>How many RANSAC iterations would we need to find the fundamental matrix with 99.9% certainty from your Mount Rushmore and Notre Dame </a:t>
            </a:r>
            <a:r>
              <a:rPr lang="en-US" sz="1100" b="0" strike="noStrike" spc="-1" dirty="0" err="1">
                <a:solidFill>
                  <a:srgbClr val="595959"/>
                </a:solidFill>
                <a:latin typeface="Arial"/>
                <a:ea typeface="Arial"/>
              </a:rPr>
              <a:t>SIFTNet</a:t>
            </a:r>
            <a:r>
              <a:rPr lang="en-US" sz="1100" b="0" strike="noStrike" spc="-1" dirty="0">
                <a:solidFill>
                  <a:srgbClr val="595959"/>
                </a:solidFill>
                <a:latin typeface="Arial"/>
                <a:ea typeface="Arial"/>
              </a:rPr>
              <a:t> results assuming that they had a 90% point correspondence accuracy</a:t>
            </a:r>
            <a:r>
              <a:rPr lang="en-US" sz="1100" b="0" strike="noStrike" spc="-1" dirty="0" smtClean="0">
                <a:solidFill>
                  <a:srgbClr val="595959"/>
                </a:solidFill>
                <a:latin typeface="Arial"/>
                <a:ea typeface="Arial"/>
              </a:rPr>
              <a:t>?</a:t>
            </a:r>
          </a:p>
          <a:p>
            <a:pPr marL="127440">
              <a:lnSpc>
                <a:spcPct val="115000"/>
              </a:lnSpc>
              <a:spcBef>
                <a:spcPts val="1599"/>
              </a:spcBef>
              <a:buClr>
                <a:srgbClr val="595959"/>
              </a:buClr>
            </a:pPr>
            <a:endParaRPr lang="en-US" sz="1100" spc="-1" dirty="0">
              <a:solidFill>
                <a:srgbClr val="595959"/>
              </a:solidFill>
              <a:latin typeface="Arial"/>
            </a:endParaRPr>
          </a:p>
          <a:p>
            <a:pPr marL="127440">
              <a:lnSpc>
                <a:spcPct val="115000"/>
              </a:lnSpc>
              <a:spcBef>
                <a:spcPts val="1599"/>
              </a:spcBef>
              <a:buClr>
                <a:srgbClr val="595959"/>
              </a:buClr>
            </a:pPr>
            <a:r>
              <a:rPr lang="en-US" sz="1100" b="0" strike="noStrike" spc="-1" dirty="0" smtClean="0">
                <a:solidFill>
                  <a:srgbClr val="595959"/>
                </a:solidFill>
                <a:latin typeface="Arial"/>
              </a:rPr>
              <a:t>You would need 9 iterations.</a:t>
            </a:r>
            <a:endParaRPr lang="en-US" sz="1100" b="0" strike="noStrike" spc="-1" dirty="0">
              <a:solidFill>
                <a:srgbClr val="000000"/>
              </a:solidFill>
              <a:latin typeface="Arial"/>
            </a:endParaRPr>
          </a:p>
        </p:txBody>
      </p:sp>
      <p:sp>
        <p:nvSpPr>
          <p:cNvPr id="4" name="TextShape 2">
            <a:extLst>
              <a:ext uri="{FF2B5EF4-FFF2-40B4-BE49-F238E27FC236}">
                <a16:creationId xmlns:a16="http://schemas.microsoft.com/office/drawing/2014/main" id="{3A75683F-5AEB-4C1D-88ED-61B74D1D7AE3}"/>
              </a:ext>
            </a:extLst>
          </p:cNvPr>
          <p:cNvSpPr txBox="1"/>
          <p:nvPr/>
        </p:nvSpPr>
        <p:spPr>
          <a:xfrm>
            <a:off x="3069542" y="1127863"/>
            <a:ext cx="2957312" cy="3416040"/>
          </a:xfrm>
          <a:prstGeom prst="rect">
            <a:avLst/>
          </a:prstGeom>
          <a:noFill/>
          <a:ln>
            <a:noFill/>
          </a:ln>
        </p:spPr>
        <p:txBody>
          <a:bodyPr tIns="91440" bIns="91440"/>
          <a:lstStyle/>
          <a:p>
            <a:pPr marL="127440">
              <a:lnSpc>
                <a:spcPct val="115000"/>
              </a:lnSpc>
              <a:buClr>
                <a:srgbClr val="595959"/>
              </a:buClr>
            </a:pPr>
            <a:r>
              <a:rPr lang="en-US" sz="1100" b="0" strike="noStrike" spc="-1" dirty="0">
                <a:solidFill>
                  <a:srgbClr val="595959"/>
                </a:solidFill>
                <a:latin typeface="Arial"/>
                <a:ea typeface="Arial"/>
              </a:rPr>
              <a:t>One might imagine that if we had more than </a:t>
            </a:r>
            <a:r>
              <a:rPr lang="en-US" sz="1100" b="0" strike="noStrike" spc="-1" dirty="0" smtClean="0">
                <a:solidFill>
                  <a:srgbClr val="595959"/>
                </a:solidFill>
                <a:latin typeface="Arial"/>
                <a:ea typeface="Arial"/>
              </a:rPr>
              <a:t>6 </a:t>
            </a:r>
            <a:r>
              <a:rPr lang="en-US" sz="1100" b="0" strike="noStrike" spc="-1" dirty="0">
                <a:solidFill>
                  <a:srgbClr val="595959"/>
                </a:solidFill>
                <a:latin typeface="Arial"/>
                <a:ea typeface="Arial"/>
              </a:rPr>
              <a:t>point correspondences, it would be better to use more of them to solve for the fundamental matrix. Investigate this by finding the number of RANSAC iterations you would need to run with </a:t>
            </a:r>
            <a:r>
              <a:rPr lang="en-US" sz="1100" spc="-1" dirty="0" smtClean="0">
                <a:solidFill>
                  <a:srgbClr val="595959"/>
                </a:solidFill>
                <a:latin typeface="Arial"/>
                <a:ea typeface="Arial"/>
              </a:rPr>
              <a:t>12</a:t>
            </a:r>
            <a:r>
              <a:rPr lang="en-US" sz="1100" b="0" strike="noStrike" spc="-1" dirty="0" smtClean="0">
                <a:solidFill>
                  <a:srgbClr val="595959"/>
                </a:solidFill>
                <a:latin typeface="Arial"/>
                <a:ea typeface="Arial"/>
              </a:rPr>
              <a:t> </a:t>
            </a:r>
            <a:r>
              <a:rPr lang="en-US" sz="1100" b="0" strike="noStrike" spc="-1" dirty="0">
                <a:solidFill>
                  <a:srgbClr val="595959"/>
                </a:solidFill>
                <a:latin typeface="Arial"/>
                <a:ea typeface="Arial"/>
              </a:rPr>
              <a:t>points</a:t>
            </a:r>
            <a:r>
              <a:rPr lang="en-US" sz="1100" b="0" strike="noStrike" spc="-1" dirty="0" smtClean="0">
                <a:solidFill>
                  <a:srgbClr val="595959"/>
                </a:solidFill>
                <a:latin typeface="Arial"/>
                <a:ea typeface="Arial"/>
              </a:rPr>
              <a:t>.</a:t>
            </a:r>
          </a:p>
          <a:p>
            <a:pPr marL="127440">
              <a:lnSpc>
                <a:spcPct val="115000"/>
              </a:lnSpc>
              <a:buClr>
                <a:srgbClr val="595959"/>
              </a:buClr>
            </a:pPr>
            <a:endParaRPr lang="en-US" sz="1100" spc="-1" dirty="0">
              <a:solidFill>
                <a:srgbClr val="595959"/>
              </a:solidFill>
              <a:latin typeface="Arial"/>
            </a:endParaRPr>
          </a:p>
          <a:p>
            <a:pPr marL="127440">
              <a:lnSpc>
                <a:spcPct val="115000"/>
              </a:lnSpc>
              <a:buClr>
                <a:srgbClr val="595959"/>
              </a:buClr>
            </a:pPr>
            <a:r>
              <a:rPr lang="en-US" sz="1100" b="0" strike="noStrike" spc="-1" dirty="0" smtClean="0">
                <a:solidFill>
                  <a:srgbClr val="595959"/>
                </a:solidFill>
                <a:latin typeface="Arial"/>
              </a:rPr>
              <a:t>It would take 20 iterations.</a:t>
            </a:r>
            <a:endParaRPr lang="en-US" sz="1100" b="0" strike="noStrike" spc="-1" dirty="0">
              <a:solidFill>
                <a:srgbClr val="000000"/>
              </a:solidFill>
              <a:latin typeface="Arial"/>
            </a:endParaRPr>
          </a:p>
        </p:txBody>
      </p:sp>
      <p:sp>
        <p:nvSpPr>
          <p:cNvPr id="5" name="TextShape 2">
            <a:extLst>
              <a:ext uri="{FF2B5EF4-FFF2-40B4-BE49-F238E27FC236}">
                <a16:creationId xmlns:a16="http://schemas.microsoft.com/office/drawing/2014/main" id="{84B05973-977D-4708-997E-FFD4C9D91961}"/>
              </a:ext>
            </a:extLst>
          </p:cNvPr>
          <p:cNvSpPr txBox="1"/>
          <p:nvPr/>
        </p:nvSpPr>
        <p:spPr>
          <a:xfrm>
            <a:off x="6191206" y="1127863"/>
            <a:ext cx="2706147" cy="3416040"/>
          </a:xfrm>
          <a:prstGeom prst="rect">
            <a:avLst/>
          </a:prstGeom>
          <a:noFill/>
          <a:ln>
            <a:noFill/>
          </a:ln>
        </p:spPr>
        <p:txBody>
          <a:bodyPr tIns="91440" bIns="91440"/>
          <a:lstStyle/>
          <a:p>
            <a:pPr marL="127440">
              <a:lnSpc>
                <a:spcPct val="115000"/>
              </a:lnSpc>
              <a:buClr>
                <a:srgbClr val="595959"/>
              </a:buClr>
            </a:pPr>
            <a:r>
              <a:rPr lang="en-US" sz="1100" b="0" strike="noStrike" spc="-1" dirty="0">
                <a:solidFill>
                  <a:srgbClr val="595959"/>
                </a:solidFill>
                <a:latin typeface="Arial"/>
                <a:ea typeface="Arial"/>
              </a:rPr>
              <a:t>If our dataset had a lower point correspondence accuracy, say 70%, what is the minimum number of iterations needed to find the fundamental matrix with 99.9% certainty</a:t>
            </a:r>
            <a:r>
              <a:rPr lang="en-US" sz="1100" b="0" strike="noStrike" spc="-1" dirty="0" smtClean="0">
                <a:solidFill>
                  <a:srgbClr val="595959"/>
                </a:solidFill>
                <a:latin typeface="Arial"/>
                <a:ea typeface="Arial"/>
              </a:rPr>
              <a:t>?</a:t>
            </a:r>
          </a:p>
          <a:p>
            <a:pPr marL="127440">
              <a:lnSpc>
                <a:spcPct val="115000"/>
              </a:lnSpc>
              <a:buClr>
                <a:srgbClr val="595959"/>
              </a:buClr>
            </a:pPr>
            <a:endParaRPr lang="en-US" sz="1100" spc="-1" dirty="0">
              <a:solidFill>
                <a:srgbClr val="595959"/>
              </a:solidFill>
              <a:latin typeface="Arial"/>
            </a:endParaRPr>
          </a:p>
          <a:p>
            <a:pPr marL="127440">
              <a:lnSpc>
                <a:spcPct val="115000"/>
              </a:lnSpc>
              <a:buClr>
                <a:srgbClr val="595959"/>
              </a:buClr>
            </a:pPr>
            <a:r>
              <a:rPr lang="en-US" sz="1100" b="0" strike="noStrike" spc="-1" dirty="0" smtClean="0">
                <a:solidFill>
                  <a:srgbClr val="595959"/>
                </a:solidFill>
                <a:latin typeface="Arial"/>
              </a:rPr>
              <a:t>It would take 55 iterations if sampling 6 points and 495 iterations if sampling 12 points. </a:t>
            </a:r>
            <a:endParaRPr lang="en-US" sz="1100" b="0" strike="noStrike" spc="-1" dirty="0">
              <a:solidFill>
                <a:srgbClr val="000000"/>
              </a:solidFill>
              <a:latin typeface="Arial"/>
            </a:endParaRPr>
          </a:p>
        </p:txBody>
      </p:sp>
      <p:cxnSp>
        <p:nvCxnSpPr>
          <p:cNvPr id="3" name="Conector recto 2">
            <a:extLst>
              <a:ext uri="{FF2B5EF4-FFF2-40B4-BE49-F238E27FC236}">
                <a16:creationId xmlns:a16="http://schemas.microsoft.com/office/drawing/2014/main" id="{F604E8B5-58B2-4141-A4BA-C39B61577D3E}"/>
              </a:ext>
            </a:extLst>
          </p:cNvPr>
          <p:cNvCxnSpPr>
            <a:cxnSpLocks/>
          </p:cNvCxnSpPr>
          <p:nvPr/>
        </p:nvCxnSpPr>
        <p:spPr>
          <a:xfrm>
            <a:off x="2983832" y="1245268"/>
            <a:ext cx="0" cy="3368843"/>
          </a:xfrm>
          <a:prstGeom prst="line">
            <a:avLst/>
          </a:prstGeom>
        </p:spPr>
        <p:style>
          <a:lnRef idx="1">
            <a:schemeClr val="dk1"/>
          </a:lnRef>
          <a:fillRef idx="0">
            <a:schemeClr val="dk1"/>
          </a:fillRef>
          <a:effectRef idx="0">
            <a:schemeClr val="dk1"/>
          </a:effectRef>
          <a:fontRef idx="minor">
            <a:schemeClr val="tx1"/>
          </a:fontRef>
        </p:style>
      </p:cxnSp>
      <p:cxnSp>
        <p:nvCxnSpPr>
          <p:cNvPr id="9" name="Conector recto 8">
            <a:extLst>
              <a:ext uri="{FF2B5EF4-FFF2-40B4-BE49-F238E27FC236}">
                <a16:creationId xmlns:a16="http://schemas.microsoft.com/office/drawing/2014/main" id="{09373599-B23D-41A2-A5AC-8F7AD1A0D1CD}"/>
              </a:ext>
            </a:extLst>
          </p:cNvPr>
          <p:cNvCxnSpPr>
            <a:cxnSpLocks/>
          </p:cNvCxnSpPr>
          <p:nvPr/>
        </p:nvCxnSpPr>
        <p:spPr>
          <a:xfrm>
            <a:off x="6175164" y="1245268"/>
            <a:ext cx="0" cy="3368843"/>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EC: RANSAC</a:t>
            </a:r>
            <a:endParaRPr lang="en-US" sz="2800" b="0" strike="noStrike" spc="-1" dirty="0">
              <a:solidFill>
                <a:srgbClr val="000000"/>
              </a:solidFill>
              <a:latin typeface="Arial"/>
            </a:endParaRPr>
          </a:p>
        </p:txBody>
      </p:sp>
      <p:sp>
        <p:nvSpPr>
          <p:cNvPr id="146" name="TextShape 2"/>
          <p:cNvSpPr txBox="1"/>
          <p:nvPr/>
        </p:nvSpPr>
        <p:spPr>
          <a:xfrm>
            <a:off x="311760" y="1152360"/>
            <a:ext cx="4040908" cy="3416040"/>
          </a:xfrm>
          <a:prstGeom prst="rect">
            <a:avLst/>
          </a:prstGeom>
          <a:noFill/>
          <a:ln>
            <a:noFill/>
          </a:ln>
        </p:spPr>
        <p:txBody>
          <a:bodyPr tIns="91440" bIns="91440"/>
          <a:lstStyle/>
          <a:p>
            <a:pPr>
              <a:lnSpc>
                <a:spcPct val="115000"/>
              </a:lnSpc>
            </a:pPr>
            <a:r>
              <a:rPr lang="en-US" sz="1800" b="0" strike="noStrike" spc="-1" dirty="0">
                <a:solidFill>
                  <a:srgbClr val="595959"/>
                </a:solidFill>
                <a:latin typeface="Arial"/>
                <a:ea typeface="Arial"/>
              </a:rPr>
              <a:t>&lt;insert the number of inliers from your best model here</a:t>
            </a:r>
            <a:r>
              <a:rPr lang="en-US" sz="1800" b="0" strike="noStrike" spc="-1" dirty="0" smtClean="0">
                <a:solidFill>
                  <a:srgbClr val="595959"/>
                </a:solidFill>
                <a:latin typeface="Arial"/>
                <a:ea typeface="Arial"/>
              </a:rPr>
              <a:t>&gt;</a:t>
            </a:r>
          </a:p>
          <a:p>
            <a:pPr>
              <a:lnSpc>
                <a:spcPct val="115000"/>
              </a:lnSpc>
            </a:pPr>
            <a:endParaRPr lang="en-US" spc="-1" dirty="0">
              <a:solidFill>
                <a:srgbClr val="595959"/>
              </a:solidFill>
              <a:latin typeface="Arial"/>
            </a:endParaRPr>
          </a:p>
          <a:p>
            <a:pPr>
              <a:lnSpc>
                <a:spcPct val="115000"/>
              </a:lnSpc>
            </a:pPr>
            <a:r>
              <a:rPr lang="en-US" sz="1600" b="0" strike="noStrike" spc="-1" dirty="0" smtClean="0">
                <a:solidFill>
                  <a:srgbClr val="595959"/>
                </a:solidFill>
                <a:latin typeface="Arial"/>
              </a:rPr>
              <a:t>6 inliers.</a:t>
            </a:r>
            <a:endParaRPr lang="en-US" sz="1600" b="0" strike="noStrike" spc="-1" dirty="0">
              <a:solidFill>
                <a:srgbClr val="000000"/>
              </a:solidFill>
              <a:latin typeface="Arial"/>
            </a:endParaRPr>
          </a:p>
        </p:txBody>
      </p:sp>
      <p:sp>
        <p:nvSpPr>
          <p:cNvPr id="2" name="TextShape 2">
            <a:extLst>
              <a:ext uri="{FF2B5EF4-FFF2-40B4-BE49-F238E27FC236}">
                <a16:creationId xmlns:a16="http://schemas.microsoft.com/office/drawing/2014/main" id="{56C56F16-7BEA-4C2C-9F00-AF21CD4AEF3F}"/>
              </a:ext>
            </a:extLst>
          </p:cNvPr>
          <p:cNvSpPr txBox="1"/>
          <p:nvPr/>
        </p:nvSpPr>
        <p:spPr>
          <a:xfrm>
            <a:off x="4352668" y="1152360"/>
            <a:ext cx="4040908" cy="3416040"/>
          </a:xfrm>
          <a:prstGeom prst="rect">
            <a:avLst/>
          </a:prstGeom>
          <a:noFill/>
          <a:ln>
            <a:noFill/>
          </a:ln>
        </p:spPr>
        <p:txBody>
          <a:bodyPr tIns="91440" bIns="91440"/>
          <a:lstStyle/>
          <a:p>
            <a:pPr>
              <a:lnSpc>
                <a:spcPct val="115000"/>
              </a:lnSpc>
            </a:pPr>
            <a:r>
              <a:rPr lang="en-US" sz="1800" b="0" strike="noStrike" spc="-1" dirty="0">
                <a:solidFill>
                  <a:srgbClr val="595959"/>
                </a:solidFill>
                <a:latin typeface="Arial"/>
                <a:ea typeface="Arial"/>
              </a:rPr>
              <a:t>&lt;insert the </a:t>
            </a:r>
            <a:r>
              <a:rPr lang="en-US" spc="-1" dirty="0">
                <a:solidFill>
                  <a:srgbClr val="595959"/>
                </a:solidFill>
                <a:latin typeface="Arial"/>
                <a:ea typeface="Arial"/>
              </a:rPr>
              <a:t>image and total residual </a:t>
            </a:r>
            <a:r>
              <a:rPr lang="en-US" spc="-1" dirty="0" smtClean="0">
                <a:solidFill>
                  <a:srgbClr val="595959"/>
                </a:solidFill>
                <a:latin typeface="Arial"/>
                <a:ea typeface="Arial"/>
              </a:rPr>
              <a:t>here</a:t>
            </a:r>
            <a:r>
              <a:rPr lang="en-US" spc="-1" dirty="0" smtClean="0">
                <a:solidFill>
                  <a:srgbClr val="595959"/>
                </a:solidFill>
                <a:ea typeface="Arial"/>
              </a:rPr>
              <a:t>&gt;</a:t>
            </a:r>
            <a:endParaRPr lang="en-US" spc="-1" dirty="0">
              <a:solidFill>
                <a:srgbClr val="595959"/>
              </a:solidFill>
              <a:latin typeface="Arial"/>
            </a:endParaRPr>
          </a:p>
          <a:p>
            <a:pPr>
              <a:lnSpc>
                <a:spcPct val="115000"/>
              </a:lnSpc>
            </a:pPr>
            <a:r>
              <a:rPr lang="en-US" sz="1600" b="0" strike="noStrike" spc="-1" dirty="0" smtClean="0">
                <a:solidFill>
                  <a:srgbClr val="595959"/>
                </a:solidFill>
                <a:latin typeface="Arial"/>
              </a:rPr>
              <a:t>Residual= </a:t>
            </a:r>
            <a:r>
              <a:rPr lang="en-US" sz="1600" spc="-1" dirty="0">
                <a:solidFill>
                  <a:srgbClr val="595959"/>
                </a:solidFill>
                <a:ea typeface="Arial"/>
              </a:rPr>
              <a:t>30935.237466</a:t>
            </a:r>
          </a:p>
          <a:p>
            <a:pPr>
              <a:lnSpc>
                <a:spcPct val="115000"/>
              </a:lnSpc>
            </a:pPr>
            <a:endParaRPr lang="en-US" sz="1600" b="0" strike="noStrike" spc="-1" dirty="0">
              <a:solidFill>
                <a:srgbClr val="000000"/>
              </a:solidFill>
              <a:latin typeface="Arial"/>
            </a:endParaRPr>
          </a:p>
        </p:txBody>
      </p:sp>
      <p:pic>
        <p:nvPicPr>
          <p:cNvPr id="3" name="Picture 2"/>
          <p:cNvPicPr>
            <a:picLocks noChangeAspect="1"/>
          </p:cNvPicPr>
          <p:nvPr/>
        </p:nvPicPr>
        <p:blipFill>
          <a:blip r:embed="rId2"/>
          <a:stretch>
            <a:fillRect/>
          </a:stretch>
        </p:blipFill>
        <p:spPr>
          <a:xfrm>
            <a:off x="4571820" y="3034875"/>
            <a:ext cx="4200525" cy="1533525"/>
          </a:xfrm>
          <a:prstGeom prst="rect">
            <a:avLst/>
          </a:prstGeom>
        </p:spPr>
      </p:pic>
    </p:spTree>
    <p:extLst>
      <p:ext uri="{BB962C8B-B14F-4D97-AF65-F5344CB8AC3E}">
        <p14:creationId xmlns:p14="http://schemas.microsoft.com/office/powerpoint/2010/main" val="108263076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a:solidFill>
                  <a:srgbClr val="000000"/>
                </a:solidFill>
                <a:latin typeface="Arial"/>
                <a:ea typeface="Arial"/>
              </a:rPr>
              <a:t>Tests</a:t>
            </a:r>
            <a:endParaRPr lang="en-US" sz="2800" b="0" strike="noStrike" spc="-1">
              <a:solidFill>
                <a:srgbClr val="000000"/>
              </a:solidFill>
              <a:latin typeface="Arial"/>
            </a:endParaRPr>
          </a:p>
        </p:txBody>
      </p:sp>
      <p:sp>
        <p:nvSpPr>
          <p:cNvPr id="152" name="TextShape 2"/>
          <p:cNvSpPr txBox="1"/>
          <p:nvPr/>
        </p:nvSpPr>
        <p:spPr>
          <a:xfrm>
            <a:off x="311760" y="1152360"/>
            <a:ext cx="8520120" cy="3416040"/>
          </a:xfrm>
          <a:prstGeom prst="rect">
            <a:avLst/>
          </a:prstGeom>
          <a:noFill/>
          <a:ln>
            <a:noFill/>
          </a:ln>
        </p:spPr>
        <p:txBody>
          <a:bodyPr tIns="91440" bIns="91440"/>
          <a:lstStyle/>
          <a:p>
            <a:pPr>
              <a:lnSpc>
                <a:spcPct val="115000"/>
              </a:lnSpc>
              <a:spcAft>
                <a:spcPts val="1599"/>
              </a:spcAft>
            </a:pPr>
            <a:r>
              <a:rPr lang="en-US" sz="1800" b="0" strike="noStrike" spc="-1">
                <a:solidFill>
                  <a:srgbClr val="595959"/>
                </a:solidFill>
                <a:latin typeface="Arial"/>
                <a:ea typeface="Arial"/>
              </a:rPr>
              <a:t>&lt;Provide a screenshot of the results when you run `pytest` from the unit tests directory with your final code implementation (note: we will re-run these tests).&gt;</a:t>
            </a:r>
            <a:endParaRPr lang="en-US" sz="1800" b="0" strike="noStrike" spc="-1">
              <a:solidFill>
                <a:srgbClr val="000000"/>
              </a:solidFill>
              <a:latin typeface="Arial"/>
            </a:endParaRPr>
          </a:p>
        </p:txBody>
      </p:sp>
      <p:pic>
        <p:nvPicPr>
          <p:cNvPr id="2" name="Picture 1"/>
          <p:cNvPicPr>
            <a:picLocks noChangeAspect="1"/>
          </p:cNvPicPr>
          <p:nvPr/>
        </p:nvPicPr>
        <p:blipFill>
          <a:blip r:embed="rId2"/>
          <a:stretch>
            <a:fillRect/>
          </a:stretch>
        </p:blipFill>
        <p:spPr>
          <a:xfrm>
            <a:off x="466927" y="2312046"/>
            <a:ext cx="7951382" cy="1776982"/>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a:solidFill>
                  <a:srgbClr val="000000"/>
                </a:solidFill>
                <a:latin typeface="Arial"/>
                <a:ea typeface="Arial"/>
              </a:rPr>
              <a:t>Conclusions</a:t>
            </a:r>
            <a:endParaRPr lang="en-US" sz="2800" b="0" strike="noStrike" spc="-1">
              <a:solidFill>
                <a:srgbClr val="000000"/>
              </a:solidFill>
              <a:latin typeface="Arial"/>
            </a:endParaRPr>
          </a:p>
        </p:txBody>
      </p:sp>
      <p:sp>
        <p:nvSpPr>
          <p:cNvPr id="154" name="TextShape 2"/>
          <p:cNvSpPr txBox="1"/>
          <p:nvPr/>
        </p:nvSpPr>
        <p:spPr>
          <a:xfrm>
            <a:off x="311760" y="1152360"/>
            <a:ext cx="8520120" cy="3416040"/>
          </a:xfrm>
          <a:prstGeom prst="rect">
            <a:avLst/>
          </a:prstGeom>
          <a:noFill/>
          <a:ln>
            <a:noFill/>
          </a:ln>
        </p:spPr>
        <p:txBody>
          <a:bodyPr tIns="91440" bIns="91440"/>
          <a:lstStyle/>
          <a:p>
            <a:pPr>
              <a:lnSpc>
                <a:spcPct val="115000"/>
              </a:lnSpc>
              <a:spcAft>
                <a:spcPts val="1599"/>
              </a:spcAft>
            </a:pPr>
            <a:r>
              <a:rPr lang="en-US" sz="1800" b="0" strike="noStrike" spc="-1" dirty="0">
                <a:solidFill>
                  <a:srgbClr val="595959"/>
                </a:solidFill>
                <a:latin typeface="Arial"/>
                <a:ea typeface="Arial"/>
              </a:rPr>
              <a:t>&lt;Describe what you have learned in this project. Feel free to include any challenges you ran into</a:t>
            </a:r>
            <a:r>
              <a:rPr lang="en-US" sz="1800" b="0" strike="noStrike" spc="-1" dirty="0" smtClean="0">
                <a:solidFill>
                  <a:srgbClr val="595959"/>
                </a:solidFill>
                <a:latin typeface="Arial"/>
                <a:ea typeface="Arial"/>
              </a:rPr>
              <a:t>.&gt;</a:t>
            </a:r>
          </a:p>
          <a:p>
            <a:pPr>
              <a:lnSpc>
                <a:spcPct val="115000"/>
              </a:lnSpc>
              <a:spcAft>
                <a:spcPts val="1599"/>
              </a:spcAft>
            </a:pPr>
            <a:r>
              <a:rPr lang="en-US" spc="-1" dirty="0" smtClean="0">
                <a:solidFill>
                  <a:srgbClr val="595959"/>
                </a:solidFill>
                <a:latin typeface="Arial"/>
              </a:rPr>
              <a:t>I did not really have any problems doing it. I found it very interesting how we were able to get different accuracy and residual values by using </a:t>
            </a:r>
            <a:r>
              <a:rPr lang="en-US" spc="-1" dirty="0" err="1" smtClean="0">
                <a:solidFill>
                  <a:srgbClr val="595959"/>
                </a:solidFill>
                <a:latin typeface="Arial"/>
              </a:rPr>
              <a:t>Levenberg</a:t>
            </a:r>
            <a:r>
              <a:rPr lang="en-US" spc="-1" dirty="0" smtClean="0">
                <a:solidFill>
                  <a:srgbClr val="595959"/>
                </a:solidFill>
                <a:latin typeface="Arial"/>
              </a:rPr>
              <a:t> Marquardt, Direct Linear Transform and </a:t>
            </a:r>
            <a:r>
              <a:rPr lang="en-US" spc="-1" dirty="0" err="1" smtClean="0">
                <a:solidFill>
                  <a:srgbClr val="595959"/>
                </a:solidFill>
                <a:latin typeface="Arial"/>
              </a:rPr>
              <a:t>Ransac</a:t>
            </a:r>
            <a:r>
              <a:rPr lang="en-US" spc="-1" dirty="0" smtClean="0">
                <a:solidFill>
                  <a:srgbClr val="595959"/>
                </a:solidFill>
                <a:latin typeface="Arial"/>
              </a:rPr>
              <a:t>.</a:t>
            </a:r>
            <a:endParaRPr lang="en-US" sz="18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1: Projection Matrix</a:t>
            </a:r>
            <a:r>
              <a:rPr lang="en-US" sz="1100" b="0" strike="noStrike" spc="-1" dirty="0">
                <a:solidFill>
                  <a:srgbClr val="000000"/>
                </a:solidFill>
                <a:latin typeface="Arial"/>
                <a:ea typeface="Arial"/>
              </a:rPr>
              <a:t> </a:t>
            </a:r>
            <a:endParaRPr lang="en-US" sz="1100" b="0" strike="noStrike" spc="-1" dirty="0">
              <a:solidFill>
                <a:srgbClr val="000000"/>
              </a:solidFill>
              <a:latin typeface="Arial"/>
            </a:endParaRPr>
          </a:p>
        </p:txBody>
      </p:sp>
      <p:sp>
        <p:nvSpPr>
          <p:cNvPr id="121" name="TextShape 2"/>
          <p:cNvSpPr txBox="1"/>
          <p:nvPr/>
        </p:nvSpPr>
        <p:spPr>
          <a:xfrm>
            <a:off x="311760" y="1152360"/>
            <a:ext cx="3999600" cy="3416040"/>
          </a:xfrm>
          <a:prstGeom prst="rect">
            <a:avLst/>
          </a:prstGeom>
          <a:noFill/>
          <a:ln>
            <a:noFill/>
          </a:ln>
        </p:spPr>
        <p:txBody>
          <a:bodyPr tIns="91440" bIns="91440"/>
          <a:lstStyle/>
          <a:p>
            <a:pPr>
              <a:lnSpc>
                <a:spcPct val="115000"/>
              </a:lnSpc>
            </a:pPr>
            <a:r>
              <a:rPr lang="en-US" sz="1400" b="0" strike="noStrike" spc="-1" dirty="0">
                <a:solidFill>
                  <a:srgbClr val="595959"/>
                </a:solidFill>
                <a:latin typeface="Arial"/>
                <a:ea typeface="Arial"/>
              </a:rPr>
              <a:t>&lt;insert visualization of projected 3D points and actual 2D points for image provided by us and the total residual here&gt;</a:t>
            </a:r>
            <a:endParaRPr lang="en-US" sz="1400" b="0" strike="noStrike" spc="-1" dirty="0">
              <a:solidFill>
                <a:srgbClr val="000000"/>
              </a:solidFill>
              <a:latin typeface="Arial"/>
            </a:endParaRPr>
          </a:p>
          <a:p>
            <a:pPr>
              <a:lnSpc>
                <a:spcPct val="115000"/>
              </a:lnSpc>
              <a:spcBef>
                <a:spcPts val="1599"/>
              </a:spcBef>
              <a:spcAft>
                <a:spcPts val="1599"/>
              </a:spcAft>
            </a:pPr>
            <a:r>
              <a:rPr lang="en-US" sz="1400" b="0" strike="noStrike" spc="-1" dirty="0" smtClean="0">
                <a:solidFill>
                  <a:srgbClr val="000000"/>
                </a:solidFill>
                <a:latin typeface="Arial"/>
              </a:rPr>
              <a:t>Residual </a:t>
            </a:r>
            <a:r>
              <a:rPr lang="en-US" sz="1400" spc="-1" dirty="0">
                <a:solidFill>
                  <a:srgbClr val="000000"/>
                </a:solidFill>
              </a:rPr>
              <a:t>= 14.711445</a:t>
            </a:r>
            <a:endParaRPr lang="en-US" sz="1400" b="0" strike="noStrike" spc="-1" dirty="0">
              <a:solidFill>
                <a:srgbClr val="000000"/>
              </a:solidFill>
              <a:latin typeface="Arial"/>
            </a:endParaRPr>
          </a:p>
        </p:txBody>
      </p:sp>
      <p:pic>
        <p:nvPicPr>
          <p:cNvPr id="2" name="Picture 1"/>
          <p:cNvPicPr>
            <a:picLocks noChangeAspect="1"/>
          </p:cNvPicPr>
          <p:nvPr/>
        </p:nvPicPr>
        <p:blipFill>
          <a:blip r:embed="rId2"/>
          <a:stretch>
            <a:fillRect/>
          </a:stretch>
        </p:blipFill>
        <p:spPr>
          <a:xfrm>
            <a:off x="4502150" y="2120475"/>
            <a:ext cx="3505200" cy="244792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1: Projection Matrix</a:t>
            </a:r>
            <a:r>
              <a:rPr lang="en-US" sz="1100" b="0" strike="noStrike" spc="-1" dirty="0">
                <a:solidFill>
                  <a:srgbClr val="000000"/>
                </a:solidFill>
                <a:latin typeface="Arial"/>
                <a:ea typeface="Arial"/>
              </a:rPr>
              <a:t> </a:t>
            </a:r>
            <a:endParaRPr lang="en-US" sz="1100" b="0" strike="noStrike" spc="-1" dirty="0">
              <a:solidFill>
                <a:srgbClr val="000000"/>
              </a:solidFill>
              <a:latin typeface="Arial"/>
            </a:endParaRPr>
          </a:p>
        </p:txBody>
      </p:sp>
      <p:sp>
        <p:nvSpPr>
          <p:cNvPr id="146" name="TextShape 2"/>
          <p:cNvSpPr txBox="1"/>
          <p:nvPr/>
        </p:nvSpPr>
        <p:spPr>
          <a:xfrm>
            <a:off x="311760" y="1152360"/>
            <a:ext cx="8520120" cy="3416040"/>
          </a:xfrm>
          <a:prstGeom prst="rect">
            <a:avLst/>
          </a:prstGeom>
          <a:noFill/>
          <a:ln>
            <a:noFill/>
          </a:ln>
        </p:spPr>
        <p:txBody>
          <a:bodyPr tIns="91440" bIns="91440"/>
          <a:lstStyle/>
          <a:p>
            <a:pPr marL="127440">
              <a:lnSpc>
                <a:spcPct val="115000"/>
              </a:lnSpc>
              <a:spcBef>
                <a:spcPts val="1599"/>
              </a:spcBef>
              <a:buClr>
                <a:srgbClr val="595959"/>
              </a:buClr>
            </a:pPr>
            <a:r>
              <a:rPr lang="en-US" sz="1600" b="0" i="0" dirty="0">
                <a:solidFill>
                  <a:srgbClr val="1D1C1D"/>
                </a:solidFill>
                <a:effectLst/>
                <a:latin typeface="Slack-Lato"/>
              </a:rPr>
              <a:t>At least how many 3D-2D point correspondences do you need to estimate the projection matrix? Why</a:t>
            </a:r>
            <a:r>
              <a:rPr lang="en-US" sz="1600" b="0" i="0" dirty="0" smtClean="0">
                <a:solidFill>
                  <a:srgbClr val="1D1C1D"/>
                </a:solidFill>
                <a:effectLst/>
                <a:latin typeface="Slack-Lato"/>
              </a:rPr>
              <a:t>?</a:t>
            </a:r>
          </a:p>
          <a:p>
            <a:pPr marL="127440">
              <a:lnSpc>
                <a:spcPct val="115000"/>
              </a:lnSpc>
              <a:spcBef>
                <a:spcPts val="1599"/>
              </a:spcBef>
              <a:buClr>
                <a:srgbClr val="595959"/>
              </a:buClr>
            </a:pPr>
            <a:r>
              <a:rPr lang="en-US" sz="1600" spc="-1" dirty="0" smtClean="0">
                <a:solidFill>
                  <a:srgbClr val="000000"/>
                </a:solidFill>
                <a:latin typeface="Arial"/>
              </a:rPr>
              <a:t>The projection matrix has 11 degrees of freedom. It is a 3 by 4 matrix so that gives us 12 degrees of freedom.  We subtract one to account for a free scaling factor. Each correspondence gives us 2 degrees of freedom one for the x-coordinate and y-coordinate. Thus, we must have 6 point correspondences.</a:t>
            </a:r>
            <a:endParaRPr lang="en-US" sz="1600" strike="noStrike" spc="-1" dirty="0">
              <a:solidFill>
                <a:srgbClr val="1D1C1D"/>
              </a:solidFill>
              <a:latin typeface="Slack-Lato"/>
            </a:endParaRPr>
          </a:p>
        </p:txBody>
      </p:sp>
    </p:spTree>
    <p:extLst>
      <p:ext uri="{BB962C8B-B14F-4D97-AF65-F5344CB8AC3E}">
        <p14:creationId xmlns:p14="http://schemas.microsoft.com/office/powerpoint/2010/main" val="32697567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2: Estimation with Your Own Images</a:t>
            </a:r>
            <a:endParaRPr lang="en-US" sz="1100" b="0" strike="noStrike" spc="-1" dirty="0">
              <a:solidFill>
                <a:srgbClr val="000000"/>
              </a:solidFill>
              <a:latin typeface="Arial"/>
            </a:endParaRPr>
          </a:p>
        </p:txBody>
      </p:sp>
      <p:sp>
        <p:nvSpPr>
          <p:cNvPr id="122" name="TextShape 3"/>
          <p:cNvSpPr txBox="1"/>
          <p:nvPr/>
        </p:nvSpPr>
        <p:spPr>
          <a:xfrm>
            <a:off x="395416" y="1152360"/>
            <a:ext cx="8436464" cy="3416040"/>
          </a:xfrm>
          <a:prstGeom prst="rect">
            <a:avLst/>
          </a:prstGeom>
          <a:noFill/>
          <a:ln>
            <a:noFill/>
          </a:ln>
        </p:spPr>
        <p:txBody>
          <a:bodyPr tIns="91440" bIns="91440"/>
          <a:lstStyle/>
          <a:p>
            <a:pPr>
              <a:lnSpc>
                <a:spcPct val="115000"/>
              </a:lnSpc>
            </a:pPr>
            <a:r>
              <a:rPr lang="en-US" sz="1400" b="0" strike="noStrike" spc="-1" dirty="0">
                <a:solidFill>
                  <a:srgbClr val="595959"/>
                </a:solidFill>
                <a:latin typeface="Arial"/>
                <a:ea typeface="Arial"/>
              </a:rPr>
              <a:t>&lt; insert the two images of your fiducial object here&gt;</a:t>
            </a:r>
            <a:endParaRPr lang="en-US" sz="1400" b="0" strike="noStrike" spc="-1" dirty="0">
              <a:solidFill>
                <a:srgbClr val="000000"/>
              </a:solidFill>
              <a:latin typeface="Arial"/>
            </a:endParaRPr>
          </a:p>
          <a:p>
            <a:pPr>
              <a:lnSpc>
                <a:spcPct val="115000"/>
              </a:lnSpc>
              <a:spcBef>
                <a:spcPts val="1599"/>
              </a:spcBef>
              <a:spcAft>
                <a:spcPts val="1599"/>
              </a:spcAft>
            </a:pPr>
            <a:endParaRPr lang="en-US" sz="1400" b="0" strike="noStrike" spc="-1" dirty="0">
              <a:solidFill>
                <a:srgbClr val="000000"/>
              </a:solidFill>
              <a:latin typeface="Arial"/>
            </a:endParaRPr>
          </a:p>
        </p:txBody>
      </p:sp>
      <p:pic>
        <p:nvPicPr>
          <p:cNvPr id="2" name="Picture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57061" y="1485360"/>
            <a:ext cx="2246581" cy="2995441"/>
          </a:xfrm>
          <a:prstGeom prst="rect">
            <a:avLst/>
          </a:prstGeom>
        </p:spPr>
      </p:pic>
      <p:pic>
        <p:nvPicPr>
          <p:cNvPr id="3" name="Pictur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543550" y="1493782"/>
            <a:ext cx="2240264" cy="2987019"/>
          </a:xfrm>
          <a:prstGeom prst="rect">
            <a:avLst/>
          </a:prstGeom>
        </p:spPr>
      </p:pic>
    </p:spTree>
    <p:extLst>
      <p:ext uri="{BB962C8B-B14F-4D97-AF65-F5344CB8AC3E}">
        <p14:creationId xmlns:p14="http://schemas.microsoft.com/office/powerpoint/2010/main" val="169803757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2: Estimation with Your Own Images</a:t>
            </a:r>
            <a:endParaRPr lang="en-US" sz="1100" b="0" strike="noStrike" spc="-1" dirty="0">
              <a:solidFill>
                <a:srgbClr val="000000"/>
              </a:solidFill>
              <a:latin typeface="Arial"/>
            </a:endParaRPr>
          </a:p>
        </p:txBody>
      </p:sp>
      <p:sp>
        <p:nvSpPr>
          <p:cNvPr id="124" name="TextShape 2"/>
          <p:cNvSpPr txBox="1"/>
          <p:nvPr/>
        </p:nvSpPr>
        <p:spPr>
          <a:xfrm>
            <a:off x="311760" y="1152360"/>
            <a:ext cx="3999600" cy="3416040"/>
          </a:xfrm>
          <a:prstGeom prst="rect">
            <a:avLst/>
          </a:prstGeom>
          <a:noFill/>
          <a:ln>
            <a:noFill/>
          </a:ln>
        </p:spPr>
        <p:txBody>
          <a:bodyPr tIns="91440" bIns="91440"/>
          <a:lstStyle/>
          <a:p>
            <a:pPr>
              <a:lnSpc>
                <a:spcPct val="115000"/>
              </a:lnSpc>
              <a:spcBef>
                <a:spcPts val="1599"/>
              </a:spcBef>
            </a:pPr>
            <a:r>
              <a:rPr lang="en-US" sz="1400" b="0" strike="noStrike" spc="-1">
                <a:solidFill>
                  <a:srgbClr val="000000"/>
                </a:solidFill>
                <a:latin typeface="Arial"/>
                <a:ea typeface="Arial"/>
              </a:rPr>
              <a:t>&lt;insert visualization the initial guesses for rotation matrix and camera center for the two images you took here&gt;</a:t>
            </a:r>
            <a:endParaRPr lang="en-US" sz="1400" b="0" strike="noStrike" spc="-1">
              <a:solidFill>
                <a:srgbClr val="000000"/>
              </a:solidFill>
              <a:latin typeface="Arial"/>
            </a:endParaRPr>
          </a:p>
          <a:p>
            <a:pPr>
              <a:lnSpc>
                <a:spcPct val="115000"/>
              </a:lnSpc>
              <a:spcAft>
                <a:spcPts val="1599"/>
              </a:spcAft>
            </a:pPr>
            <a:endParaRPr lang="en-US" sz="1400" b="0" strike="noStrike" spc="-1">
              <a:solidFill>
                <a:srgbClr val="000000"/>
              </a:solidFill>
              <a:latin typeface="Arial"/>
            </a:endParaRPr>
          </a:p>
        </p:txBody>
      </p:sp>
      <p:pic>
        <p:nvPicPr>
          <p:cNvPr id="2" name="Picture 1"/>
          <p:cNvPicPr>
            <a:picLocks noChangeAspect="1"/>
          </p:cNvPicPr>
          <p:nvPr/>
        </p:nvPicPr>
        <p:blipFill>
          <a:blip r:embed="rId2"/>
          <a:stretch>
            <a:fillRect/>
          </a:stretch>
        </p:blipFill>
        <p:spPr>
          <a:xfrm>
            <a:off x="619125" y="2109787"/>
            <a:ext cx="4133850" cy="2790825"/>
          </a:xfrm>
          <a:prstGeom prst="rect">
            <a:avLst/>
          </a:prstGeom>
        </p:spPr>
      </p:pic>
      <p:pic>
        <p:nvPicPr>
          <p:cNvPr id="3" name="Picture 2"/>
          <p:cNvPicPr>
            <a:picLocks noChangeAspect="1"/>
          </p:cNvPicPr>
          <p:nvPr/>
        </p:nvPicPr>
        <p:blipFill>
          <a:blip r:embed="rId3"/>
          <a:stretch>
            <a:fillRect/>
          </a:stretch>
        </p:blipFill>
        <p:spPr>
          <a:xfrm>
            <a:off x="5174100" y="2022475"/>
            <a:ext cx="3695700" cy="280035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2: Estimation with Your Own Images</a:t>
            </a:r>
            <a:endParaRPr lang="en-US" sz="1100" b="0" strike="noStrike" spc="-1" dirty="0">
              <a:solidFill>
                <a:srgbClr val="000000"/>
              </a:solidFill>
              <a:latin typeface="Arial"/>
            </a:endParaRPr>
          </a:p>
        </p:txBody>
      </p:sp>
      <p:sp>
        <p:nvSpPr>
          <p:cNvPr id="124" name="TextShape 2"/>
          <p:cNvSpPr txBox="1"/>
          <p:nvPr/>
        </p:nvSpPr>
        <p:spPr>
          <a:xfrm>
            <a:off x="311760" y="1152360"/>
            <a:ext cx="3999600" cy="3416040"/>
          </a:xfrm>
          <a:prstGeom prst="rect">
            <a:avLst/>
          </a:prstGeom>
          <a:noFill/>
          <a:ln>
            <a:noFill/>
          </a:ln>
        </p:spPr>
        <p:txBody>
          <a:bodyPr tIns="91440" bIns="91440"/>
          <a:lstStyle/>
          <a:p>
            <a:pPr>
              <a:lnSpc>
                <a:spcPct val="115000"/>
              </a:lnSpc>
              <a:spcBef>
                <a:spcPts val="1599"/>
              </a:spcBef>
            </a:pPr>
            <a:r>
              <a:rPr lang="en-US" sz="1400" b="0" strike="noStrike" spc="-1" dirty="0">
                <a:solidFill>
                  <a:srgbClr val="595959"/>
                </a:solidFill>
                <a:latin typeface="Arial"/>
                <a:ea typeface="Arial"/>
              </a:rPr>
              <a:t>&lt;insert visualization of projected 3D points and actual 2D points for both the images you took&gt;</a:t>
            </a:r>
            <a:endParaRPr lang="en-US" sz="1400" b="0" strike="noStrike" spc="-1" dirty="0">
              <a:solidFill>
                <a:srgbClr val="000000"/>
              </a:solidFill>
              <a:latin typeface="Arial"/>
            </a:endParaRPr>
          </a:p>
          <a:p>
            <a:pPr>
              <a:lnSpc>
                <a:spcPct val="115000"/>
              </a:lnSpc>
              <a:spcAft>
                <a:spcPts val="1599"/>
              </a:spcAft>
            </a:pPr>
            <a:endParaRPr lang="en-US" sz="1400" b="0" strike="noStrike" spc="-1" dirty="0">
              <a:solidFill>
                <a:srgbClr val="000000"/>
              </a:solidFill>
              <a:latin typeface="Arial"/>
            </a:endParaRPr>
          </a:p>
        </p:txBody>
      </p:sp>
      <p:pic>
        <p:nvPicPr>
          <p:cNvPr id="2" name="Picture 1"/>
          <p:cNvPicPr>
            <a:picLocks noChangeAspect="1"/>
          </p:cNvPicPr>
          <p:nvPr/>
        </p:nvPicPr>
        <p:blipFill>
          <a:blip r:embed="rId2"/>
          <a:stretch>
            <a:fillRect/>
          </a:stretch>
        </p:blipFill>
        <p:spPr>
          <a:xfrm>
            <a:off x="728662" y="2009775"/>
            <a:ext cx="2466975" cy="2609850"/>
          </a:xfrm>
          <a:prstGeom prst="rect">
            <a:avLst/>
          </a:prstGeom>
        </p:spPr>
      </p:pic>
      <p:pic>
        <p:nvPicPr>
          <p:cNvPr id="3" name="Picture 2"/>
          <p:cNvPicPr>
            <a:picLocks noChangeAspect="1"/>
          </p:cNvPicPr>
          <p:nvPr/>
        </p:nvPicPr>
        <p:blipFill>
          <a:blip r:embed="rId3"/>
          <a:stretch>
            <a:fillRect/>
          </a:stretch>
        </p:blipFill>
        <p:spPr>
          <a:xfrm>
            <a:off x="5051425" y="1891875"/>
            <a:ext cx="2686050" cy="2676525"/>
          </a:xfrm>
          <a:prstGeom prst="rect">
            <a:avLst/>
          </a:prstGeom>
        </p:spPr>
      </p:pic>
    </p:spTree>
    <p:extLst>
      <p:ext uri="{BB962C8B-B14F-4D97-AF65-F5344CB8AC3E}">
        <p14:creationId xmlns:p14="http://schemas.microsoft.com/office/powerpoint/2010/main" val="268549390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2: Estimation with Your Own Images</a:t>
            </a:r>
            <a:endParaRPr lang="en-US" sz="1100" b="0" strike="noStrike" spc="-1" dirty="0">
              <a:solidFill>
                <a:srgbClr val="000000"/>
              </a:solidFill>
              <a:latin typeface="Arial"/>
            </a:endParaRPr>
          </a:p>
        </p:txBody>
      </p:sp>
      <p:sp>
        <p:nvSpPr>
          <p:cNvPr id="127" name="TextShape 2"/>
          <p:cNvSpPr txBox="1"/>
          <p:nvPr/>
        </p:nvSpPr>
        <p:spPr>
          <a:xfrm>
            <a:off x="1611000" y="1161360"/>
            <a:ext cx="5921280" cy="3416040"/>
          </a:xfrm>
          <a:prstGeom prst="rect">
            <a:avLst/>
          </a:prstGeom>
          <a:noFill/>
          <a:ln>
            <a:noFill/>
          </a:ln>
        </p:spPr>
        <p:txBody>
          <a:bodyPr tIns="91440" bIns="91440"/>
          <a:lstStyle/>
          <a:p>
            <a:pPr>
              <a:lnSpc>
                <a:spcPct val="115000"/>
              </a:lnSpc>
              <a:spcBef>
                <a:spcPts val="1599"/>
              </a:spcBef>
            </a:pPr>
            <a:r>
              <a:rPr lang="en-US" sz="1400" b="0" strike="noStrike" spc="-1">
                <a:solidFill>
                  <a:srgbClr val="000000"/>
                </a:solidFill>
                <a:latin typeface="Arial"/>
                <a:ea typeface="Arial"/>
              </a:rPr>
              <a:t>&lt;insert visualization of both camera poses of images you took here&gt;</a:t>
            </a:r>
            <a:endParaRPr lang="en-US" sz="1400" b="0" strike="noStrike" spc="-1">
              <a:solidFill>
                <a:srgbClr val="000000"/>
              </a:solidFill>
              <a:latin typeface="Arial"/>
            </a:endParaRPr>
          </a:p>
          <a:p>
            <a:pPr>
              <a:lnSpc>
                <a:spcPct val="115000"/>
              </a:lnSpc>
              <a:spcAft>
                <a:spcPts val="1599"/>
              </a:spcAft>
            </a:pPr>
            <a:endParaRPr lang="en-US" sz="1400" b="0" strike="noStrike" spc="-1">
              <a:solidFill>
                <a:srgbClr val="000000"/>
              </a:solidFill>
              <a:latin typeface="Arial"/>
            </a:endParaRPr>
          </a:p>
        </p:txBody>
      </p:sp>
      <p:pic>
        <p:nvPicPr>
          <p:cNvPr id="2" name="Picture 1"/>
          <p:cNvPicPr>
            <a:picLocks noChangeAspect="1"/>
          </p:cNvPicPr>
          <p:nvPr/>
        </p:nvPicPr>
        <p:blipFill>
          <a:blip r:embed="rId2"/>
          <a:stretch>
            <a:fillRect/>
          </a:stretch>
        </p:blipFill>
        <p:spPr>
          <a:xfrm>
            <a:off x="1116012" y="1790700"/>
            <a:ext cx="3114675" cy="259080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2: Estimation with Your Own Images</a:t>
            </a:r>
            <a:endParaRPr lang="en-US" sz="1100" b="0" strike="noStrike" spc="-1" dirty="0">
              <a:solidFill>
                <a:srgbClr val="000000"/>
              </a:solidFill>
              <a:latin typeface="Arial"/>
            </a:endParaRPr>
          </a:p>
        </p:txBody>
      </p:sp>
      <p:sp>
        <p:nvSpPr>
          <p:cNvPr id="129" name="TextShape 2"/>
          <p:cNvSpPr txBox="1"/>
          <p:nvPr/>
        </p:nvSpPr>
        <p:spPr>
          <a:xfrm>
            <a:off x="603360" y="1017360"/>
            <a:ext cx="3968640" cy="3920400"/>
          </a:xfrm>
          <a:prstGeom prst="rect">
            <a:avLst/>
          </a:prstGeom>
          <a:noFill/>
          <a:ln>
            <a:noFill/>
          </a:ln>
        </p:spPr>
        <p:txBody>
          <a:bodyPr tIns="91440" bIns="91440"/>
          <a:lstStyle/>
          <a:p>
            <a:pPr marL="285750" indent="-285750">
              <a:lnSpc>
                <a:spcPct val="115000"/>
              </a:lnSpc>
              <a:spcBef>
                <a:spcPts val="1599"/>
              </a:spcBef>
              <a:buFont typeface="Arial" panose="020B0604020202020204" pitchFamily="34" charset="0"/>
              <a:buChar char="•"/>
            </a:pPr>
            <a:r>
              <a:rPr lang="en-US" sz="1100" b="0" strike="noStrike" spc="-1" dirty="0">
                <a:solidFill>
                  <a:srgbClr val="666666"/>
                </a:solidFill>
                <a:latin typeface="Arial"/>
              </a:rPr>
              <a:t>What would happen to the projected points if you increased/decreased the x coordinate, or the other coordinates of the camera center t? Write down a description of your expectations in the appropriate part of your writeup submission</a:t>
            </a:r>
            <a:r>
              <a:rPr lang="en-US" sz="1100" b="0" strike="noStrike" spc="-1" dirty="0" smtClean="0">
                <a:solidFill>
                  <a:srgbClr val="666666"/>
                </a:solidFill>
                <a:latin typeface="Arial"/>
              </a:rPr>
              <a:t>.</a:t>
            </a:r>
          </a:p>
          <a:p>
            <a:pPr marL="285750" indent="-285750">
              <a:lnSpc>
                <a:spcPct val="115000"/>
              </a:lnSpc>
              <a:spcBef>
                <a:spcPts val="1599"/>
              </a:spcBef>
              <a:buFont typeface="Arial" panose="020B0604020202020204" pitchFamily="34" charset="0"/>
              <a:buChar char="•"/>
            </a:pPr>
            <a:r>
              <a:rPr lang="en-US" sz="1100" spc="-1" dirty="0" smtClean="0">
                <a:solidFill>
                  <a:srgbClr val="666666"/>
                </a:solidFill>
                <a:latin typeface="Arial"/>
              </a:rPr>
              <a:t>If you adjust the camera x units in a certain direction. I believe the projected points will move x units in the exactly same direction. For example, if you move 5 the camera units left, the projected points will move 5 units left. </a:t>
            </a:r>
            <a:endParaRPr lang="en-US" sz="1100" b="0" strike="noStrike" spc="-1" dirty="0">
              <a:solidFill>
                <a:srgbClr val="666666"/>
              </a:solidFill>
              <a:latin typeface="Arial"/>
            </a:endParaRPr>
          </a:p>
        </p:txBody>
      </p:sp>
      <p:sp>
        <p:nvSpPr>
          <p:cNvPr id="4" name="TextShape 2">
            <a:extLst>
              <a:ext uri="{FF2B5EF4-FFF2-40B4-BE49-F238E27FC236}">
                <a16:creationId xmlns:a16="http://schemas.microsoft.com/office/drawing/2014/main" id="{295C233A-4EFE-4EB3-8385-876B11B2F484}"/>
              </a:ext>
            </a:extLst>
          </p:cNvPr>
          <p:cNvSpPr txBox="1"/>
          <p:nvPr/>
        </p:nvSpPr>
        <p:spPr>
          <a:xfrm>
            <a:off x="4678831" y="1017359"/>
            <a:ext cx="3968640" cy="3920399"/>
          </a:xfrm>
          <a:prstGeom prst="rect">
            <a:avLst/>
          </a:prstGeom>
          <a:noFill/>
          <a:ln>
            <a:noFill/>
          </a:ln>
        </p:spPr>
        <p:txBody>
          <a:bodyPr tIns="91440" bIns="91440"/>
          <a:lstStyle/>
          <a:p>
            <a:pPr marL="285750" indent="-285750">
              <a:lnSpc>
                <a:spcPct val="115000"/>
              </a:lnSpc>
              <a:spcBef>
                <a:spcPts val="1599"/>
              </a:spcBef>
              <a:buFont typeface="Arial" panose="020B0604020202020204" pitchFamily="34" charset="0"/>
              <a:buChar char="•"/>
            </a:pPr>
            <a:r>
              <a:rPr lang="en-US" sz="1100" b="0" strike="noStrike" spc="-1" dirty="0">
                <a:solidFill>
                  <a:srgbClr val="666666"/>
                </a:solidFill>
                <a:latin typeface="Arial"/>
              </a:rPr>
              <a:t>Perform this shift for each of the camera coordinates and then recompose the projection matrix and visualize the result in the </a:t>
            </a:r>
            <a:r>
              <a:rPr lang="en-US" sz="1100" b="0" strike="noStrike" spc="-1" dirty="0" err="1">
                <a:solidFill>
                  <a:srgbClr val="666666"/>
                </a:solidFill>
                <a:latin typeface="Arial"/>
              </a:rPr>
              <a:t>Jupyter</a:t>
            </a:r>
            <a:r>
              <a:rPr lang="en-US" sz="1100" b="0" strike="noStrike" spc="-1" dirty="0">
                <a:solidFill>
                  <a:srgbClr val="666666"/>
                </a:solidFill>
                <a:latin typeface="Arial"/>
              </a:rPr>
              <a:t> notebook. Was the visualized result what you expected</a:t>
            </a:r>
            <a:r>
              <a:rPr lang="en-US" sz="1100" b="0" strike="noStrike" spc="-1" dirty="0" smtClean="0">
                <a:solidFill>
                  <a:srgbClr val="666666"/>
                </a:solidFill>
                <a:latin typeface="Arial"/>
              </a:rPr>
              <a:t>?</a:t>
            </a:r>
          </a:p>
          <a:p>
            <a:pPr marL="285750" indent="-285750">
              <a:lnSpc>
                <a:spcPct val="115000"/>
              </a:lnSpc>
              <a:spcBef>
                <a:spcPts val="1599"/>
              </a:spcBef>
              <a:buFont typeface="Arial" panose="020B0604020202020204" pitchFamily="34" charset="0"/>
              <a:buChar char="•"/>
            </a:pPr>
            <a:r>
              <a:rPr lang="en-US" sz="1100" spc="-1" dirty="0" smtClean="0">
                <a:solidFill>
                  <a:srgbClr val="666666"/>
                </a:solidFill>
                <a:latin typeface="Arial"/>
              </a:rPr>
              <a:t>The visualized result was exactly what I expected. I shifted the camera to the right by </a:t>
            </a:r>
            <a:r>
              <a:rPr lang="en-US" sz="1100" spc="-1" smtClean="0">
                <a:solidFill>
                  <a:srgbClr val="666666"/>
                </a:solidFill>
                <a:latin typeface="Arial"/>
              </a:rPr>
              <a:t>100 units.</a:t>
            </a:r>
            <a:endParaRPr lang="en-US" sz="1100" b="0" strike="noStrike" spc="-1" dirty="0">
              <a:solidFill>
                <a:srgbClr val="666666"/>
              </a:solidFill>
              <a:latin typeface="Arial"/>
            </a:endParaRPr>
          </a:p>
          <a:p>
            <a:pPr>
              <a:lnSpc>
                <a:spcPct val="115000"/>
              </a:lnSpc>
              <a:spcAft>
                <a:spcPts val="1599"/>
              </a:spcAft>
            </a:pPr>
            <a:endParaRPr lang="en-US" sz="1400" b="0" strike="noStrike" spc="-1" dirty="0">
              <a:solidFill>
                <a:srgbClr val="000000"/>
              </a:solidFill>
              <a:latin typeface="Arial"/>
            </a:endParaRPr>
          </a:p>
        </p:txBody>
      </p:sp>
      <p:pic>
        <p:nvPicPr>
          <p:cNvPr id="2" name="Picture 1"/>
          <p:cNvPicPr>
            <a:picLocks noChangeAspect="1"/>
          </p:cNvPicPr>
          <p:nvPr/>
        </p:nvPicPr>
        <p:blipFill>
          <a:blip r:embed="rId2"/>
          <a:stretch>
            <a:fillRect/>
          </a:stretch>
        </p:blipFill>
        <p:spPr>
          <a:xfrm>
            <a:off x="5583237" y="2460625"/>
            <a:ext cx="2714625" cy="2533650"/>
          </a:xfrm>
          <a:prstGeom prst="rect">
            <a:avLst/>
          </a:prstGeom>
        </p:spPr>
      </p:pic>
    </p:spTree>
    <p:extLst>
      <p:ext uri="{BB962C8B-B14F-4D97-AF65-F5344CB8AC3E}">
        <p14:creationId xmlns:p14="http://schemas.microsoft.com/office/powerpoint/2010/main" val="125315144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311760" y="444960"/>
            <a:ext cx="8520120" cy="572400"/>
          </a:xfrm>
          <a:prstGeom prst="rect">
            <a:avLst/>
          </a:prstGeom>
          <a:noFill/>
          <a:ln>
            <a:noFill/>
          </a:ln>
        </p:spPr>
        <p:txBody>
          <a:bodyPr tIns="91440" bIns="91440"/>
          <a:lstStyle/>
          <a:p>
            <a:pPr>
              <a:lnSpc>
                <a:spcPct val="100000"/>
              </a:lnSpc>
            </a:pPr>
            <a:r>
              <a:rPr lang="en-US" sz="2800" b="0" strike="noStrike" spc="-1" dirty="0">
                <a:solidFill>
                  <a:srgbClr val="000000"/>
                </a:solidFill>
                <a:latin typeface="Arial"/>
                <a:ea typeface="Arial"/>
              </a:rPr>
              <a:t>Part 2: Estimation with Your Own Images</a:t>
            </a:r>
            <a:endParaRPr lang="en-US" sz="1100" b="0" strike="noStrike" spc="-1" dirty="0">
              <a:solidFill>
                <a:srgbClr val="000000"/>
              </a:solidFill>
              <a:latin typeface="Arial"/>
            </a:endParaRPr>
          </a:p>
        </p:txBody>
      </p:sp>
      <p:sp>
        <p:nvSpPr>
          <p:cNvPr id="129" name="TextShape 2"/>
          <p:cNvSpPr txBox="1"/>
          <p:nvPr/>
        </p:nvSpPr>
        <p:spPr>
          <a:xfrm>
            <a:off x="603360" y="1152360"/>
            <a:ext cx="8124480" cy="3416040"/>
          </a:xfrm>
          <a:prstGeom prst="rect">
            <a:avLst/>
          </a:prstGeom>
          <a:noFill/>
          <a:ln>
            <a:noFill/>
          </a:ln>
        </p:spPr>
        <p:txBody>
          <a:bodyPr tIns="91440" bIns="91440"/>
          <a:lstStyle/>
          <a:p>
            <a:pPr algn="ctr">
              <a:lnSpc>
                <a:spcPct val="115000"/>
              </a:lnSpc>
              <a:spcBef>
                <a:spcPts val="1599"/>
              </a:spcBef>
            </a:pPr>
            <a:r>
              <a:rPr lang="en-US" sz="1400" b="0" strike="noStrike" spc="-1" dirty="0">
                <a:solidFill>
                  <a:srgbClr val="595959"/>
                </a:solidFill>
                <a:latin typeface="Arial"/>
                <a:ea typeface="Arial"/>
              </a:rPr>
              <a:t>&lt;insert both images you take with bounding boxes around your fiducial object&gt;</a:t>
            </a:r>
            <a:endParaRPr lang="en-US" sz="1400" b="0" strike="noStrike" spc="-1" dirty="0">
              <a:solidFill>
                <a:srgbClr val="000000"/>
              </a:solidFill>
              <a:latin typeface="Arial"/>
            </a:endParaRPr>
          </a:p>
          <a:p>
            <a:pPr>
              <a:lnSpc>
                <a:spcPct val="115000"/>
              </a:lnSpc>
              <a:spcAft>
                <a:spcPts val="1599"/>
              </a:spcAft>
            </a:pPr>
            <a:endParaRPr lang="en-US" sz="1400" b="0" strike="noStrike" spc="-1" dirty="0">
              <a:solidFill>
                <a:srgbClr val="000000"/>
              </a:solidFill>
              <a:latin typeface="Arial"/>
            </a:endParaRPr>
          </a:p>
        </p:txBody>
      </p:sp>
      <p:pic>
        <p:nvPicPr>
          <p:cNvPr id="2" name="Picture 1"/>
          <p:cNvPicPr>
            <a:picLocks noChangeAspect="1"/>
          </p:cNvPicPr>
          <p:nvPr/>
        </p:nvPicPr>
        <p:blipFill>
          <a:blip r:embed="rId2"/>
          <a:stretch>
            <a:fillRect/>
          </a:stretch>
        </p:blipFill>
        <p:spPr>
          <a:xfrm>
            <a:off x="803275" y="1919287"/>
            <a:ext cx="2305050" cy="2524125"/>
          </a:xfrm>
          <a:prstGeom prst="rect">
            <a:avLst/>
          </a:prstGeom>
        </p:spPr>
      </p:pic>
      <p:pic>
        <p:nvPicPr>
          <p:cNvPr id="3" name="Picture 2"/>
          <p:cNvPicPr>
            <a:picLocks noChangeAspect="1"/>
          </p:cNvPicPr>
          <p:nvPr/>
        </p:nvPicPr>
        <p:blipFill>
          <a:blip r:embed="rId3"/>
          <a:stretch>
            <a:fillRect/>
          </a:stretch>
        </p:blipFill>
        <p:spPr>
          <a:xfrm>
            <a:off x="4730514" y="1885949"/>
            <a:ext cx="2324100" cy="259080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TotalTime>
  <Words>987</Words>
  <Application>Microsoft Office PowerPoint</Application>
  <PresentationFormat>On-screen Show (16:9)</PresentationFormat>
  <Paragraphs>67</Paragraphs>
  <Slides>17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Courier New</vt:lpstr>
      <vt:lpstr>DejaVu Sans</vt:lpstr>
      <vt:lpstr>Slack-Lato</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Karan</dc:creator>
  <dc:description/>
  <cp:lastModifiedBy>Karan Sarkar</cp:lastModifiedBy>
  <cp:revision>11</cp:revision>
  <dcterms:modified xsi:type="dcterms:W3CDTF">2020-11-10T23:11:55Z</dcterms:modified>
  <dc:language>en-US</dc:language>
</cp:coreProperties>
</file>