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0000"/>
    <a:srgbClr val="33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F2FDA-E6E5-43E3-B920-B147D470610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42AA-55F3-4EE4-AA2F-2A5AF993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New template2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>
            <a:lvl1pPr algn="ctr">
              <a:defRPr sz="30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609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333399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4088619"/>
            <a:ext cx="4038600" cy="14739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3200"/>
            <a:ext cx="7772400" cy="1362075"/>
          </a:xfrm>
        </p:spPr>
        <p:txBody>
          <a:bodyPr anchor="t">
            <a:normAutofit/>
          </a:bodyPr>
          <a:lstStyle>
            <a:lvl1pPr algn="ctr">
              <a:defRPr sz="2400" b="1" i="1" cap="none" baseline="0">
                <a:solidFill>
                  <a:srgbClr val="A5002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32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2400" b="1" i="1" cap="none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ew template PG2"/>
          <p:cNvPicPr>
            <a:picLocks noChangeAspect="1" noChangeArrowheads="1"/>
          </p:cNvPicPr>
          <p:nvPr/>
        </p:nvPicPr>
        <p:blipFill>
          <a:blip r:embed="rId10"/>
          <a:srcRect b="8611"/>
          <a:stretch>
            <a:fillRect/>
          </a:stretch>
        </p:blipFill>
        <p:spPr bwMode="auto">
          <a:xfrm>
            <a:off x="0" y="0"/>
            <a:ext cx="914400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7010400" y="6567488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800" dirty="0">
                <a:latin typeface="+mn-lt"/>
              </a:rPr>
              <a:t>HUGHES PROPRIETARY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28600" y="6567488"/>
            <a:ext cx="1981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4CB9A1-00FB-4720-A03C-F4CE8302C4AD}" type="slidenum">
              <a:rPr lang="en-US" altLang="en-US" sz="80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altLang="en-US" sz="800" dirty="0">
                <a:latin typeface="+mn-lt"/>
              </a:rPr>
              <a:t> </a:t>
            </a:r>
            <a:r>
              <a:rPr lang="en-US" altLang="en-US" sz="800" dirty="0" smtClean="0">
                <a:latin typeface="+mn-lt"/>
              </a:rPr>
              <a:t>H57054  </a:t>
            </a:r>
            <a:fld id="{751A434D-990A-4F74-8F07-E2724BFD3645}" type="datetime1">
              <a:rPr lang="en-US" sz="80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10/19/2017</a:t>
            </a:fld>
            <a:endParaRPr lang="en-US" altLang="en-US" sz="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83451"/>
            <a:ext cx="1898909" cy="6930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000" kern="1200">
          <a:solidFill>
            <a:srgbClr val="000000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–"/>
        <a:defRPr kern="1200">
          <a:solidFill>
            <a:srgbClr val="333399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Arial" charset="0"/>
        <a:buChar char="–"/>
        <a:defRPr sz="1400" kern="1200">
          <a:solidFill>
            <a:srgbClr val="333399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buChar char="»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ogoMaster1_H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LogoMaster1_HES</Template>
  <TotalTime>1163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Verdana</vt:lpstr>
      <vt:lpstr>Wingdings</vt:lpstr>
      <vt:lpstr>LogoMaster1_HES</vt:lpstr>
    </vt:vector>
  </TitlesOfParts>
  <Company>Hughes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I3 Project</dc:title>
  <dc:creator>Hughes</dc:creator>
  <cp:lastModifiedBy>Arora, Amit</cp:lastModifiedBy>
  <cp:revision>11</cp:revision>
  <cp:lastPrinted>2009-12-04T15:26:17Z</cp:lastPrinted>
  <dcterms:created xsi:type="dcterms:W3CDTF">2016-03-14T13:21:00Z</dcterms:created>
  <dcterms:modified xsi:type="dcterms:W3CDTF">2017-10-19T11:38:41Z</dcterms:modified>
</cp:coreProperties>
</file>