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6" r:id="rId4"/>
    <p:sldId id="257" r:id="rId5"/>
    <p:sldId id="265" r:id="rId6"/>
    <p:sldId id="274" r:id="rId7"/>
    <p:sldId id="272" r:id="rId8"/>
    <p:sldId id="269" r:id="rId9"/>
    <p:sldId id="268" r:id="rId10"/>
    <p:sldId id="259" r:id="rId11"/>
    <p:sldId id="271" r:id="rId12"/>
    <p:sldId id="270" r:id="rId13"/>
    <p:sldId id="261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98" autoAdjust="0"/>
  </p:normalViewPr>
  <p:slideViewPr>
    <p:cSldViewPr snapToGrid="0" snapToObjects="1">
      <p:cViewPr varScale="1">
        <p:scale>
          <a:sx n="114" d="100"/>
          <a:sy n="114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065E-307A-974C-9A91-626ABAE603BA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B8C7-0BD8-AD49-823B-B2F879EBF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ibot.c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Charlotte Bots &amp;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with 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SMS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Alexa</a:t>
            </a:r>
            <a:r>
              <a:rPr lang="en-US" dirty="0" smtClean="0"/>
              <a:t> / Google Home /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Facebook/Skype/Slack</a:t>
            </a:r>
            <a:r>
              <a:rPr lang="en-US" dirty="0"/>
              <a:t>/</a:t>
            </a:r>
            <a:r>
              <a:rPr lang="en-US" dirty="0" smtClean="0"/>
              <a:t>Telegram</a:t>
            </a:r>
            <a:endParaRPr lang="en-US" dirty="0" smtClean="0"/>
          </a:p>
          <a:p>
            <a:r>
              <a:rPr lang="en-US" dirty="0" smtClean="0"/>
              <a:t>Rocket Chat/Roll </a:t>
            </a:r>
            <a:r>
              <a:rPr lang="en-US" dirty="0" smtClean="0"/>
              <a:t>your own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cdn.sameroom.io</a:t>
            </a:r>
            <a:r>
              <a:rPr lang="en-US" dirty="0" smtClean="0"/>
              <a:t>/chat-</a:t>
            </a:r>
            <a:r>
              <a:rPr lang="en-US" dirty="0" err="1" smtClean="0"/>
              <a:t>timeline.pdf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13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Bots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778" b="-977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34999" y="5956886"/>
            <a:ext cx="2497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chatbotweekly.com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0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Botkit</a:t>
            </a:r>
            <a:r>
              <a:rPr lang="en-US" dirty="0" smtClean="0"/>
              <a:t> or Microsoft Bot Framework</a:t>
            </a:r>
          </a:p>
          <a:p>
            <a:r>
              <a:rPr lang="en-US" dirty="0" smtClean="0"/>
              <a:t>Facebook </a:t>
            </a:r>
            <a:r>
              <a:rPr lang="en-US" dirty="0" err="1" smtClean="0"/>
              <a:t>wit.ai</a:t>
            </a:r>
            <a:r>
              <a:rPr lang="en-US" dirty="0" smtClean="0"/>
              <a:t> for AI based flows</a:t>
            </a:r>
          </a:p>
          <a:p>
            <a:r>
              <a:rPr lang="en-US" dirty="0" smtClean="0"/>
              <a:t>NLP: </a:t>
            </a:r>
            <a:r>
              <a:rPr lang="en-US" dirty="0" err="1" smtClean="0"/>
              <a:t>Aylien</a:t>
            </a:r>
            <a:r>
              <a:rPr lang="en-US" dirty="0" smtClean="0"/>
              <a:t>, Microsoft &amp; Google</a:t>
            </a:r>
          </a:p>
          <a:p>
            <a:r>
              <a:rPr lang="en-US" dirty="0" smtClean="0"/>
              <a:t>Visual chatbots using </a:t>
            </a:r>
            <a:r>
              <a:rPr lang="en-US" dirty="0" err="1" smtClean="0"/>
              <a:t>Motion.ai</a:t>
            </a:r>
            <a:endParaRPr lang="en-US" dirty="0" smtClean="0"/>
          </a:p>
          <a:p>
            <a:r>
              <a:rPr lang="en-US" dirty="0" smtClean="0"/>
              <a:t>Microsoft Flow or </a:t>
            </a:r>
            <a:r>
              <a:rPr lang="en-US" dirty="0" err="1" smtClean="0"/>
              <a:t>Zapier</a:t>
            </a:r>
            <a:r>
              <a:rPr lang="en-US" dirty="0" smtClean="0"/>
              <a:t> or </a:t>
            </a:r>
            <a:r>
              <a:rPr lang="en-US" dirty="0" err="1" smtClean="0"/>
              <a:t>CloudPipes</a:t>
            </a:r>
            <a:r>
              <a:rPr lang="en-US" dirty="0" smtClean="0"/>
              <a:t> for integrations</a:t>
            </a:r>
            <a:endParaRPr lang="en-US" dirty="0" smtClean="0"/>
          </a:p>
          <a:p>
            <a:r>
              <a:rPr lang="en-US" dirty="0" smtClean="0"/>
              <a:t>Roll </a:t>
            </a:r>
            <a:r>
              <a:rPr lang="en-US" dirty="0" smtClean="0"/>
              <a:t>your </a:t>
            </a:r>
            <a:r>
              <a:rPr lang="en-US" dirty="0" smtClean="0"/>
              <a:t>own for specific platform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84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Guided flow – Not really AI (Facebook)</a:t>
            </a:r>
          </a:p>
          <a:p>
            <a:r>
              <a:rPr lang="en-US" dirty="0" smtClean="0"/>
              <a:t>NLP – Varies on context (APIs available)</a:t>
            </a:r>
          </a:p>
          <a:p>
            <a:r>
              <a:rPr lang="en-US" dirty="0" smtClean="0"/>
              <a:t>Machine Learning – Feedback loop</a:t>
            </a:r>
            <a:endParaRPr lang="en-US" dirty="0" smtClean="0"/>
          </a:p>
          <a:p>
            <a:r>
              <a:rPr lang="en-US" dirty="0"/>
              <a:t>Deep </a:t>
            </a:r>
            <a:r>
              <a:rPr lang="en-US" dirty="0" smtClean="0"/>
              <a:t>Learning, Computer </a:t>
            </a:r>
            <a:r>
              <a:rPr lang="en-US" dirty="0" smtClean="0"/>
              <a:t>Vision, – Needs separate discussion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2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basic Slack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Botkit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Slack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1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err="1" smtClean="0"/>
              <a:t>Meetup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Alexa</a:t>
            </a:r>
            <a:r>
              <a:rPr lang="en-US" dirty="0" smtClean="0"/>
              <a:t> Bot</a:t>
            </a:r>
          </a:p>
          <a:p>
            <a:r>
              <a:rPr lang="en-US" dirty="0" smtClean="0"/>
              <a:t>Facebook Messenger Bot</a:t>
            </a:r>
          </a:p>
          <a:p>
            <a:r>
              <a:rPr lang="en-US" dirty="0" smtClean="0"/>
              <a:t>Bot Analytics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Motion.ai</a:t>
            </a:r>
            <a:r>
              <a:rPr lang="en-US" dirty="0" smtClean="0"/>
              <a:t> chatbot</a:t>
            </a:r>
          </a:p>
          <a:p>
            <a:r>
              <a:rPr lang="en-US" dirty="0" smtClean="0"/>
              <a:t>NLP and</a:t>
            </a:r>
            <a:r>
              <a:rPr lang="en-US" dirty="0"/>
              <a:t> </a:t>
            </a:r>
            <a:r>
              <a:rPr lang="en-US" dirty="0" smtClean="0"/>
              <a:t>deep learning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Learn / Build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8000"/>
                </a:solidFill>
              </a:rPr>
              <a:t>Bots and Artificial Intelligence based applications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7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Ramu Pulipati</a:t>
            </a:r>
          </a:p>
          <a:p>
            <a:pPr marL="0" indent="0">
              <a:buNone/>
            </a:pPr>
            <a:r>
              <a:rPr lang="en-US" sz="3600" dirty="0" smtClean="0"/>
              <a:t>Engineer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Working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hibot.co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to build and host chatbots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9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Bots are </a:t>
            </a:r>
            <a:r>
              <a:rPr lang="en-US" i="1" u="sng" dirty="0" smtClean="0"/>
              <a:t>Smart and Intelligen</a:t>
            </a:r>
            <a:r>
              <a:rPr lang="en-US" i="1" dirty="0" smtClean="0"/>
              <a:t>t programs that live standalone or within a software to perform specific set of tasks</a:t>
            </a:r>
          </a:p>
          <a:p>
            <a:pPr marL="0" indent="0" algn="ctr">
              <a:buNone/>
            </a:pPr>
            <a:r>
              <a:rPr lang="en-US" i="1" dirty="0" smtClean="0"/>
              <a:t>--</a:t>
            </a:r>
          </a:p>
          <a:p>
            <a:pPr marL="0" indent="0" algn="ctr">
              <a:buNone/>
            </a:pPr>
            <a:r>
              <a:rPr lang="en-US" i="1" dirty="0" smtClean="0"/>
              <a:t>Chatbots are a kind of bot that </a:t>
            </a:r>
            <a:r>
              <a:rPr lang="en-US" i="1" dirty="0" smtClean="0"/>
              <a:t>enable </a:t>
            </a:r>
            <a:r>
              <a:rPr lang="en-US" i="1" dirty="0" smtClean="0"/>
              <a:t>user </a:t>
            </a:r>
            <a:r>
              <a:rPr lang="en-US" i="1" dirty="0" smtClean="0"/>
              <a:t>conversations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660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Amazon</a:t>
            </a:r>
            <a:r>
              <a:rPr lang="en-US" i="1" dirty="0" smtClean="0"/>
              <a:t> </a:t>
            </a:r>
            <a:r>
              <a:rPr lang="en-US" i="1" dirty="0" err="1" smtClean="0"/>
              <a:t>Alexa</a:t>
            </a:r>
            <a:r>
              <a:rPr lang="en-US" i="1" dirty="0" smtClean="0"/>
              <a:t> personal assistant</a:t>
            </a:r>
          </a:p>
          <a:p>
            <a:pPr marL="0" indent="0" algn="ctr">
              <a:buNone/>
            </a:pPr>
            <a:r>
              <a:rPr lang="en-US" i="1" dirty="0" smtClean="0"/>
              <a:t>Order Flowers over </a:t>
            </a:r>
            <a:r>
              <a:rPr lang="en-US" i="1" dirty="0" smtClean="0">
                <a:solidFill>
                  <a:srgbClr val="008000"/>
                </a:solidFill>
              </a:rPr>
              <a:t>Facebook</a:t>
            </a:r>
          </a:p>
          <a:p>
            <a:pPr marL="0" indent="0" algn="ctr">
              <a:buNone/>
            </a:pPr>
            <a:r>
              <a:rPr lang="en-US" i="1" dirty="0" smtClean="0"/>
              <a:t>Server status over </a:t>
            </a:r>
            <a:r>
              <a:rPr lang="en-US" i="1" dirty="0" smtClean="0">
                <a:solidFill>
                  <a:srgbClr val="008000"/>
                </a:solidFill>
              </a:rPr>
              <a:t>Slack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8000"/>
                </a:solidFill>
              </a:rPr>
              <a:t>In-store help </a:t>
            </a:r>
            <a:r>
              <a:rPr lang="en-US" i="1" dirty="0" smtClean="0"/>
              <a:t>for Big box stores</a:t>
            </a:r>
          </a:p>
          <a:p>
            <a:pPr marL="0" indent="0" algn="ctr">
              <a:buNone/>
            </a:pPr>
            <a:r>
              <a:rPr lang="en-US" i="1" dirty="0" smtClean="0"/>
              <a:t>Customer support over </a:t>
            </a:r>
            <a:r>
              <a:rPr lang="en-US" i="1" dirty="0" smtClean="0">
                <a:solidFill>
                  <a:srgbClr val="008000"/>
                </a:solidFill>
              </a:rPr>
              <a:t>Web</a:t>
            </a:r>
          </a:p>
          <a:p>
            <a:pPr marL="0" indent="0" algn="ctr">
              <a:buNone/>
            </a:pPr>
            <a:r>
              <a:rPr lang="en-US" i="1" dirty="0" smtClean="0"/>
              <a:t>Bank orders</a:t>
            </a:r>
          </a:p>
          <a:p>
            <a:pPr marL="0" indent="0" algn="ctr">
              <a:buNone/>
            </a:pPr>
            <a:r>
              <a:rPr lang="en-US" i="1" dirty="0" smtClean="0"/>
              <a:t>Flight reminders</a:t>
            </a:r>
          </a:p>
          <a:p>
            <a:pPr marL="0" indent="0" algn="ctr">
              <a:buNone/>
            </a:pPr>
            <a:r>
              <a:rPr lang="en-US" i="1" dirty="0" smtClean="0"/>
              <a:t>Meeting Notes taker on </a:t>
            </a:r>
            <a:r>
              <a:rPr lang="en-US" i="1" dirty="0" smtClean="0">
                <a:solidFill>
                  <a:srgbClr val="008000"/>
                </a:solidFill>
              </a:rPr>
              <a:t>Skype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33275" b="-33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899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Facebook Messenger</a:t>
            </a:r>
          </a:p>
          <a:p>
            <a:pPr marL="0" indent="0" algn="ctr">
              <a:buNone/>
            </a:pPr>
            <a:r>
              <a:rPr lang="en-US" dirty="0" smtClean="0"/>
              <a:t>CNN</a:t>
            </a:r>
          </a:p>
          <a:p>
            <a:pPr marL="0" indent="0" algn="ctr">
              <a:buNone/>
            </a:pPr>
            <a:r>
              <a:rPr lang="en-US" dirty="0" smtClean="0"/>
              <a:t>1-800-Flowers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of a Chat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008000"/>
                </a:solidFill>
              </a:rPr>
              <a:t>Personalization</a:t>
            </a:r>
          </a:p>
          <a:p>
            <a:pPr marL="0" indent="0" algn="ctr">
              <a:buNone/>
            </a:pPr>
            <a:r>
              <a:rPr lang="en-US" i="1" dirty="0" smtClean="0"/>
              <a:t>Context Sensitive</a:t>
            </a:r>
          </a:p>
          <a:p>
            <a:pPr marL="0" indent="0" algn="ctr">
              <a:buNone/>
            </a:pPr>
            <a:r>
              <a:rPr lang="en-US" i="1" dirty="0" smtClean="0"/>
              <a:t>Location Awareness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Adaptive</a:t>
            </a:r>
            <a:endParaRPr lang="en-US" i="1" dirty="0" smtClean="0">
              <a:solidFill>
                <a:srgbClr val="008000"/>
              </a:solidFill>
            </a:endParaRPr>
          </a:p>
          <a:p>
            <a:pPr marL="0" indent="0" algn="ctr">
              <a:buNone/>
            </a:pPr>
            <a:r>
              <a:rPr lang="en-US" i="1" dirty="0" smtClean="0"/>
              <a:t>Predictability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rgbClr val="008000"/>
                </a:solidFill>
              </a:rPr>
              <a:t>Connectivity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8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5" y="1290638"/>
            <a:ext cx="1959892" cy="4768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3273" y="2236128"/>
            <a:ext cx="3948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Usage of messaging has exploded over the years and bots provide quick access to personalization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55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273</Words>
  <Application>Microsoft Macintosh PowerPoint</Application>
  <PresentationFormat>On-screen Show (4:3)</PresentationFormat>
  <Paragraphs>64</Paragraphs>
  <Slides>15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Charlotte Bots &amp; AI</vt:lpstr>
      <vt:lpstr>PowerPoint Presentation</vt:lpstr>
      <vt:lpstr>About Me</vt:lpstr>
      <vt:lpstr>Introduction</vt:lpstr>
      <vt:lpstr>Examples</vt:lpstr>
      <vt:lpstr>PowerPoint Presentation</vt:lpstr>
      <vt:lpstr>Demo</vt:lpstr>
      <vt:lpstr>Traits of a Chat Bot</vt:lpstr>
      <vt:lpstr>Why now?</vt:lpstr>
      <vt:lpstr>Platforms with Bots</vt:lpstr>
      <vt:lpstr>How Bots work?</vt:lpstr>
      <vt:lpstr>Building Bots</vt:lpstr>
      <vt:lpstr>Artificial Intelligence</vt:lpstr>
      <vt:lpstr>Build a basic Slack bot</vt:lpstr>
      <vt:lpstr>Next Meetup?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Bots &amp; AI</dc:title>
  <dc:creator>Ramu Pulipati</dc:creator>
  <cp:lastModifiedBy>Ramu Pulipati</cp:lastModifiedBy>
  <cp:revision>48</cp:revision>
  <dcterms:created xsi:type="dcterms:W3CDTF">2016-08-03T16:28:51Z</dcterms:created>
  <dcterms:modified xsi:type="dcterms:W3CDTF">2016-08-04T03:10:45Z</dcterms:modified>
</cp:coreProperties>
</file>