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68" r:id="rId16"/>
    <p:sldId id="270" r:id="rId17"/>
  </p:sldIdLst>
  <p:sldSz cx="9144000" cy="5143500" type="screen16x9"/>
  <p:notesSz cx="9144000" cy="5143500"/>
  <p:embeddedFontLst>
    <p:embeddedFont>
      <p:font typeface="Amatic SC" panose="00000500000000000000" pitchFamily="2" charset="-79"/>
      <p:regular r:id="rId18"/>
      <p:bold r:id="rId19"/>
    </p:embeddedFont>
    <p:embeddedFont>
      <p:font typeface="Merriweather" panose="00000500000000000000" pitchFamily="2" charset="0"/>
      <p:regular r:id="rId20"/>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type="title" userDrawn="1">
  <p:cSld name="TITLE">
    <p:bg>
      <p:bgPr>
        <a:solidFill>
          <a:schemeClr val="accent1"/>
        </a:solidFill>
        <a:effectLst/>
      </p:bgPr>
    </p:bg>
    <p:spTree>
      <p:nvGrpSpPr>
        <p:cNvPr id="1" name=""/>
        <p:cNvGrpSpPr/>
        <p:nvPr/>
      </p:nvGrpSpPr>
      <p:grpSpPr bwMode="auto">
        <a:xfrm>
          <a:off x="0" y="0"/>
          <a:ext cx="0" cy="0"/>
          <a:chOff x="0" y="0"/>
          <a:chExt cx="0" cy="0"/>
        </a:xfrm>
      </p:grpSpPr>
      <p:grpSp>
        <p:nvGrpSpPr>
          <p:cNvPr id="10" name="Google Shape;10;p2"/>
          <p:cNvGrpSpPr/>
          <p:nvPr/>
        </p:nvGrpSpPr>
        <p:grpSpPr bwMode="auto">
          <a:xfrm>
            <a:off x="1907265" y="-6002"/>
            <a:ext cx="5329471" cy="1572280"/>
            <a:chOff x="1045264" y="-6007"/>
            <a:chExt cx="7118300" cy="2100014"/>
          </a:xfrm>
        </p:grpSpPr>
        <p:sp>
          <p:nvSpPr>
            <p:cNvPr id="11" name="Google Shape;11;p2"/>
            <p:cNvSpPr/>
            <p:nvPr/>
          </p:nvSpPr>
          <p:spPr bwMode="auto">
            <a:xfrm>
              <a:off x="1803411" y="-6007"/>
              <a:ext cx="5944150" cy="724668"/>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 name="Google Shape;12;p2"/>
            <p:cNvSpPr/>
            <p:nvPr/>
          </p:nvSpPr>
          <p:spPr bwMode="auto">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 name="Google Shape;13;p2"/>
            <p:cNvSpPr/>
            <p:nvPr/>
          </p:nvSpPr>
          <p:spPr bwMode="auto">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4" name="Google Shape;14;p2"/>
          <p:cNvGrpSpPr/>
          <p:nvPr/>
        </p:nvGrpSpPr>
        <p:grpSpPr bwMode="auto">
          <a:xfrm>
            <a:off x="-7999" y="2430146"/>
            <a:ext cx="1642550" cy="1505293"/>
            <a:chOff x="-7997" y="3247831"/>
            <a:chExt cx="2193869" cy="2010543"/>
          </a:xfrm>
        </p:grpSpPr>
        <p:sp>
          <p:nvSpPr>
            <p:cNvPr id="15" name="Google Shape;15;p2"/>
            <p:cNvSpPr/>
            <p:nvPr/>
          </p:nvSpPr>
          <p:spPr bwMode="auto">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 name="Google Shape;16;p2"/>
            <p:cNvSpPr/>
            <p:nvPr/>
          </p:nvSpPr>
          <p:spPr bwMode="auto">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 name="Google Shape;17;p2"/>
            <p:cNvSpPr/>
            <p:nvPr/>
          </p:nvSpPr>
          <p:spPr bwMode="auto">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 name="Google Shape;18;p2"/>
            <p:cNvSpPr/>
            <p:nvPr/>
          </p:nvSpPr>
          <p:spPr bwMode="auto">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 name="Google Shape;19;p2"/>
            <p:cNvSpPr/>
            <p:nvPr/>
          </p:nvSpPr>
          <p:spPr bwMode="auto">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 name="Google Shape;20;p2"/>
            <p:cNvSpPr/>
            <p:nvPr/>
          </p:nvSpPr>
          <p:spPr bwMode="auto">
            <a:xfrm>
              <a:off x="-7997" y="4558348"/>
              <a:ext cx="225902"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1" name="Google Shape;21;p2"/>
            <p:cNvSpPr/>
            <p:nvPr/>
          </p:nvSpPr>
          <p:spPr bwMode="auto">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 name="Google Shape;22;p2"/>
            <p:cNvSpPr/>
            <p:nvPr/>
          </p:nvSpPr>
          <p:spPr bwMode="auto">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 name="Google Shape;23;p2"/>
            <p:cNvSpPr/>
            <p:nvPr/>
          </p:nvSpPr>
          <p:spPr bwMode="auto">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 name="Google Shape;24;p2"/>
            <p:cNvSpPr/>
            <p:nvPr/>
          </p:nvSpPr>
          <p:spPr bwMode="auto">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 name="Google Shape;25;p2"/>
            <p:cNvSpPr/>
            <p:nvPr/>
          </p:nvSpPr>
          <p:spPr bwMode="auto">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 name="Google Shape;26;p2"/>
            <p:cNvSpPr/>
            <p:nvPr/>
          </p:nvSpPr>
          <p:spPr bwMode="auto">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 name="Google Shape;27;p2"/>
            <p:cNvSpPr/>
            <p:nvPr/>
          </p:nvSpPr>
          <p:spPr bwMode="auto">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 name="Google Shape;28;p2"/>
            <p:cNvSpPr/>
            <p:nvPr/>
          </p:nvSpPr>
          <p:spPr bwMode="auto">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 name="Google Shape;29;p2"/>
            <p:cNvSpPr/>
            <p:nvPr/>
          </p:nvSpPr>
          <p:spPr bwMode="auto">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 name="Google Shape;30;p2"/>
            <p:cNvSpPr/>
            <p:nvPr/>
          </p:nvSpPr>
          <p:spPr bwMode="auto">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 name="Google Shape;31;p2"/>
            <p:cNvSpPr/>
            <p:nvPr/>
          </p:nvSpPr>
          <p:spPr bwMode="auto">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 name="Google Shape;32;p2"/>
            <p:cNvSpPr/>
            <p:nvPr/>
          </p:nvSpPr>
          <p:spPr bwMode="auto">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 name="Google Shape;33;p2"/>
            <p:cNvSpPr/>
            <p:nvPr/>
          </p:nvSpPr>
          <p:spPr bwMode="auto">
            <a:xfrm>
              <a:off x="-7997" y="3247831"/>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 name="Google Shape;34;p2"/>
            <p:cNvSpPr/>
            <p:nvPr/>
          </p:nvSpPr>
          <p:spPr bwMode="auto">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35" name="Google Shape;35;p2"/>
          <p:cNvGrpSpPr/>
          <p:nvPr/>
        </p:nvGrpSpPr>
        <p:grpSpPr bwMode="auto">
          <a:xfrm>
            <a:off x="8420990" y="2153894"/>
            <a:ext cx="515755" cy="910864"/>
            <a:chOff x="8443004" y="2878855"/>
            <a:chExt cx="688868" cy="1216595"/>
          </a:xfrm>
        </p:grpSpPr>
        <p:sp>
          <p:nvSpPr>
            <p:cNvPr id="36" name="Google Shape;36;p2"/>
            <p:cNvSpPr/>
            <p:nvPr/>
          </p:nvSpPr>
          <p:spPr bwMode="auto">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 name="Google Shape;37;p2"/>
            <p:cNvSpPr/>
            <p:nvPr/>
          </p:nvSpPr>
          <p:spPr bwMode="auto">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 name="Google Shape;38;p2"/>
            <p:cNvSpPr/>
            <p:nvPr/>
          </p:nvSpPr>
          <p:spPr bwMode="auto">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 name="Google Shape;39;p2"/>
            <p:cNvSpPr/>
            <p:nvPr/>
          </p:nvSpPr>
          <p:spPr bwMode="auto">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 name="Google Shape;40;p2"/>
            <p:cNvSpPr/>
            <p:nvPr/>
          </p:nvSpPr>
          <p:spPr bwMode="auto">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 name="Google Shape;41;p2"/>
            <p:cNvSpPr/>
            <p:nvPr/>
          </p:nvSpPr>
          <p:spPr bwMode="auto">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42" name="Google Shape;42;p2"/>
          <p:cNvGrpSpPr/>
          <p:nvPr/>
        </p:nvGrpSpPr>
        <p:grpSpPr bwMode="auto">
          <a:xfrm>
            <a:off x="7117967" y="3590460"/>
            <a:ext cx="2026022" cy="1547117"/>
            <a:chOff x="6445945" y="4797602"/>
            <a:chExt cx="2706053" cy="2066404"/>
          </a:xfrm>
        </p:grpSpPr>
        <p:sp>
          <p:nvSpPr>
            <p:cNvPr id="43" name="Google Shape;43;p2"/>
            <p:cNvSpPr/>
            <p:nvPr/>
          </p:nvSpPr>
          <p:spPr bwMode="auto">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 name="Google Shape;44;p2"/>
            <p:cNvSpPr/>
            <p:nvPr/>
          </p:nvSpPr>
          <p:spPr bwMode="auto">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 name="Google Shape;45;p2"/>
            <p:cNvSpPr/>
            <p:nvPr/>
          </p:nvSpPr>
          <p:spPr bwMode="auto">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 name="Google Shape;46;p2"/>
            <p:cNvSpPr/>
            <p:nvPr/>
          </p:nvSpPr>
          <p:spPr bwMode="auto">
            <a:xfrm>
              <a:off x="6797054" y="5021247"/>
              <a:ext cx="2354943" cy="156623"/>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 name="Google Shape;47;p2"/>
            <p:cNvSpPr/>
            <p:nvPr/>
          </p:nvSpPr>
          <p:spPr bwMode="auto">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8" name="Google Shape;48;p2"/>
            <p:cNvSpPr/>
            <p:nvPr/>
          </p:nvSpPr>
          <p:spPr bwMode="auto">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 name="Google Shape;49;p2"/>
            <p:cNvSpPr/>
            <p:nvPr/>
          </p:nvSpPr>
          <p:spPr bwMode="auto">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 name="Google Shape;50;p2"/>
            <p:cNvSpPr/>
            <p:nvPr/>
          </p:nvSpPr>
          <p:spPr bwMode="auto">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 name="Google Shape;51;p2"/>
            <p:cNvSpPr/>
            <p:nvPr/>
          </p:nvSpPr>
          <p:spPr bwMode="auto">
            <a:xfrm>
              <a:off x="6705390"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 name="Google Shape;52;p2"/>
            <p:cNvSpPr/>
            <p:nvPr/>
          </p:nvSpPr>
          <p:spPr bwMode="auto">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 name="Google Shape;53;p2"/>
            <p:cNvSpPr/>
            <p:nvPr/>
          </p:nvSpPr>
          <p:spPr bwMode="auto">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 name="Google Shape;54;p2"/>
            <p:cNvSpPr/>
            <p:nvPr/>
          </p:nvSpPr>
          <p:spPr bwMode="auto">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 name="Google Shape;55;p2"/>
            <p:cNvSpPr/>
            <p:nvPr/>
          </p:nvSpPr>
          <p:spPr bwMode="auto">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56" name="Google Shape;56;p2"/>
          <p:cNvGrpSpPr/>
          <p:nvPr/>
        </p:nvGrpSpPr>
        <p:grpSpPr bwMode="auto">
          <a:xfrm>
            <a:off x="226381" y="790954"/>
            <a:ext cx="1165385" cy="815431"/>
            <a:chOff x="305052" y="1261999"/>
            <a:chExt cx="1556545" cy="1089130"/>
          </a:xfrm>
        </p:grpSpPr>
        <p:sp>
          <p:nvSpPr>
            <p:cNvPr id="57" name="Google Shape;57;p2"/>
            <p:cNvSpPr/>
            <p:nvPr/>
          </p:nvSpPr>
          <p:spPr bwMode="auto">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 name="Google Shape;58;p2"/>
            <p:cNvSpPr/>
            <p:nvPr/>
          </p:nvSpPr>
          <p:spPr bwMode="auto">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 name="Google Shape;59;p2"/>
            <p:cNvSpPr/>
            <p:nvPr/>
          </p:nvSpPr>
          <p:spPr bwMode="auto">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 name="Google Shape;60;p2"/>
            <p:cNvSpPr/>
            <p:nvPr/>
          </p:nvSpPr>
          <p:spPr bwMode="auto">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 name="Google Shape;61;p2"/>
            <p:cNvSpPr/>
            <p:nvPr/>
          </p:nvSpPr>
          <p:spPr bwMode="auto">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 name="Google Shape;62;p2"/>
            <p:cNvSpPr/>
            <p:nvPr/>
          </p:nvSpPr>
          <p:spPr bwMode="auto">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 name="Google Shape;63;p2"/>
            <p:cNvSpPr/>
            <p:nvPr/>
          </p:nvSpPr>
          <p:spPr bwMode="auto">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 name="Google Shape;64;p2"/>
            <p:cNvSpPr/>
            <p:nvPr/>
          </p:nvSpPr>
          <p:spPr bwMode="auto">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 name="Google Shape;65;p2"/>
            <p:cNvSpPr/>
            <p:nvPr/>
          </p:nvSpPr>
          <p:spPr bwMode="auto">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 name="Google Shape;66;p2"/>
            <p:cNvSpPr/>
            <p:nvPr/>
          </p:nvSpPr>
          <p:spPr bwMode="auto">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 name="Google Shape;67;p2"/>
            <p:cNvSpPr/>
            <p:nvPr/>
          </p:nvSpPr>
          <p:spPr bwMode="auto">
            <a:xfrm>
              <a:off x="750082"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 name="Google Shape;68;p2"/>
            <p:cNvSpPr/>
            <p:nvPr/>
          </p:nvSpPr>
          <p:spPr bwMode="auto">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 name="Google Shape;69;p2"/>
            <p:cNvSpPr/>
            <p:nvPr/>
          </p:nvSpPr>
          <p:spPr bwMode="auto">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 name="Google Shape;70;p2"/>
            <p:cNvSpPr/>
            <p:nvPr/>
          </p:nvSpPr>
          <p:spPr bwMode="auto">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 name="Google Shape;71;p2"/>
            <p:cNvSpPr/>
            <p:nvPr/>
          </p:nvSpPr>
          <p:spPr bwMode="auto">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 name="Google Shape;72;p2"/>
            <p:cNvSpPr/>
            <p:nvPr/>
          </p:nvSpPr>
          <p:spPr bwMode="auto">
            <a:xfrm>
              <a:off x="428066" y="1821077"/>
              <a:ext cx="143207" cy="156623"/>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3" name="Google Shape;73;p2"/>
            <p:cNvSpPr/>
            <p:nvPr/>
          </p:nvSpPr>
          <p:spPr bwMode="auto">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4" name="Google Shape;74;p2"/>
          <p:cNvGrpSpPr/>
          <p:nvPr/>
        </p:nvGrpSpPr>
        <p:grpSpPr bwMode="auto">
          <a:xfrm>
            <a:off x="2444861" y="3871736"/>
            <a:ext cx="2459622" cy="1079998"/>
            <a:chOff x="1573057" y="5173288"/>
            <a:chExt cx="3285190" cy="1442497"/>
          </a:xfrm>
        </p:grpSpPr>
        <p:sp>
          <p:nvSpPr>
            <p:cNvPr id="75" name="Google Shape;75;p2"/>
            <p:cNvSpPr/>
            <p:nvPr/>
          </p:nvSpPr>
          <p:spPr bwMode="auto">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 name="Google Shape;76;p2"/>
            <p:cNvSpPr/>
            <p:nvPr/>
          </p:nvSpPr>
          <p:spPr bwMode="auto">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 name="Google Shape;77;p2"/>
            <p:cNvSpPr/>
            <p:nvPr/>
          </p:nvSpPr>
          <p:spPr bwMode="auto">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 name="Google Shape;78;p2"/>
            <p:cNvSpPr/>
            <p:nvPr/>
          </p:nvSpPr>
          <p:spPr bwMode="auto">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 name="Google Shape;79;p2"/>
            <p:cNvSpPr/>
            <p:nvPr/>
          </p:nvSpPr>
          <p:spPr bwMode="auto">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 name="Google Shape;80;p2"/>
            <p:cNvSpPr/>
            <p:nvPr/>
          </p:nvSpPr>
          <p:spPr bwMode="auto">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 name="Google Shape;81;p2"/>
            <p:cNvSpPr/>
            <p:nvPr/>
          </p:nvSpPr>
          <p:spPr bwMode="auto">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 name="Google Shape;82;p2"/>
            <p:cNvSpPr/>
            <p:nvPr/>
          </p:nvSpPr>
          <p:spPr bwMode="auto">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 name="Google Shape;83;p2"/>
            <p:cNvSpPr/>
            <p:nvPr/>
          </p:nvSpPr>
          <p:spPr bwMode="auto">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 name="Google Shape;84;p2"/>
            <p:cNvSpPr/>
            <p:nvPr/>
          </p:nvSpPr>
          <p:spPr bwMode="auto">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 name="Google Shape;85;p2"/>
            <p:cNvSpPr/>
            <p:nvPr/>
          </p:nvSpPr>
          <p:spPr bwMode="auto">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 name="Google Shape;86;p2"/>
            <p:cNvSpPr/>
            <p:nvPr/>
          </p:nvSpPr>
          <p:spPr bwMode="auto">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7" name="Google Shape;87;p2"/>
            <p:cNvSpPr/>
            <p:nvPr/>
          </p:nvSpPr>
          <p:spPr bwMode="auto">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 name="Google Shape;88;p2"/>
            <p:cNvSpPr/>
            <p:nvPr/>
          </p:nvSpPr>
          <p:spPr bwMode="auto">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 name="Google Shape;89;p2"/>
            <p:cNvSpPr/>
            <p:nvPr/>
          </p:nvSpPr>
          <p:spPr bwMode="auto">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 name="Google Shape;90;p2"/>
            <p:cNvSpPr/>
            <p:nvPr/>
          </p:nvSpPr>
          <p:spPr bwMode="auto">
            <a:xfrm>
              <a:off x="2458602" y="5953819"/>
              <a:ext cx="156623"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 name="Google Shape;91;p2"/>
            <p:cNvSpPr/>
            <p:nvPr/>
          </p:nvSpPr>
          <p:spPr bwMode="auto">
            <a:xfrm>
              <a:off x="3051224" y="6025356"/>
              <a:ext cx="156623"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 name="Google Shape;92;p2"/>
            <p:cNvSpPr/>
            <p:nvPr/>
          </p:nvSpPr>
          <p:spPr bwMode="auto">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 name="Google Shape;93;p2"/>
            <p:cNvSpPr/>
            <p:nvPr/>
          </p:nvSpPr>
          <p:spPr bwMode="auto">
            <a:xfrm>
              <a:off x="2729206"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 name="Google Shape;94;p2"/>
            <p:cNvSpPr/>
            <p:nvPr/>
          </p:nvSpPr>
          <p:spPr bwMode="auto">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 name="Google Shape;95;p2"/>
            <p:cNvSpPr/>
            <p:nvPr/>
          </p:nvSpPr>
          <p:spPr bwMode="auto">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 name="Google Shape;96;p2"/>
            <p:cNvSpPr/>
            <p:nvPr/>
          </p:nvSpPr>
          <p:spPr bwMode="auto">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 name="Google Shape;97;p2"/>
            <p:cNvSpPr/>
            <p:nvPr/>
          </p:nvSpPr>
          <p:spPr bwMode="auto">
            <a:xfrm>
              <a:off x="1906233" y="6354081"/>
              <a:ext cx="156623"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 name="Google Shape;98;p2"/>
            <p:cNvSpPr/>
            <p:nvPr/>
          </p:nvSpPr>
          <p:spPr bwMode="auto">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 name="Google Shape;99;p2"/>
            <p:cNvSpPr/>
            <p:nvPr/>
          </p:nvSpPr>
          <p:spPr bwMode="auto">
            <a:xfrm>
              <a:off x="1926359" y="5875505"/>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 name="Google Shape;100;p2"/>
            <p:cNvSpPr/>
            <p:nvPr/>
          </p:nvSpPr>
          <p:spPr bwMode="auto">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 name="Google Shape;101;p2"/>
            <p:cNvSpPr/>
            <p:nvPr/>
          </p:nvSpPr>
          <p:spPr bwMode="auto">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 name="Google Shape;102;p2"/>
            <p:cNvSpPr/>
            <p:nvPr/>
          </p:nvSpPr>
          <p:spPr bwMode="auto">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 name="Google Shape;103;p2"/>
            <p:cNvSpPr/>
            <p:nvPr/>
          </p:nvSpPr>
          <p:spPr bwMode="auto">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 name="Google Shape;104;p2"/>
            <p:cNvSpPr/>
            <p:nvPr/>
          </p:nvSpPr>
          <p:spPr bwMode="auto">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 name="Google Shape;105;p2"/>
            <p:cNvSpPr/>
            <p:nvPr/>
          </p:nvSpPr>
          <p:spPr bwMode="auto">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6" name="Google Shape;106;p2"/>
            <p:cNvSpPr/>
            <p:nvPr/>
          </p:nvSpPr>
          <p:spPr bwMode="auto">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7" name="Google Shape;107;p2"/>
            <p:cNvSpPr/>
            <p:nvPr/>
          </p:nvSpPr>
          <p:spPr bwMode="auto">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 name="Google Shape;108;p2"/>
            <p:cNvSpPr/>
            <p:nvPr/>
          </p:nvSpPr>
          <p:spPr bwMode="auto">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 name="Google Shape;109;p2"/>
            <p:cNvSpPr/>
            <p:nvPr/>
          </p:nvSpPr>
          <p:spPr bwMode="auto">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 name="Google Shape;110;p2"/>
            <p:cNvSpPr/>
            <p:nvPr/>
          </p:nvSpPr>
          <p:spPr bwMode="auto">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 name="Google Shape;111;p2"/>
            <p:cNvSpPr/>
            <p:nvPr/>
          </p:nvSpPr>
          <p:spPr bwMode="auto">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 name="Google Shape;112;p2"/>
            <p:cNvSpPr/>
            <p:nvPr/>
          </p:nvSpPr>
          <p:spPr bwMode="auto">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 name="Google Shape;113;p2"/>
            <p:cNvSpPr/>
            <p:nvPr/>
          </p:nvSpPr>
          <p:spPr bwMode="auto">
            <a:xfrm>
              <a:off x="2639735" y="5506529"/>
              <a:ext cx="161140"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 name="Google Shape;114;p2"/>
            <p:cNvSpPr/>
            <p:nvPr/>
          </p:nvSpPr>
          <p:spPr bwMode="auto">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 name="Google Shape;115;p2"/>
            <p:cNvSpPr/>
            <p:nvPr/>
          </p:nvSpPr>
          <p:spPr bwMode="auto">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 name="Google Shape;116;p2"/>
            <p:cNvSpPr/>
            <p:nvPr/>
          </p:nvSpPr>
          <p:spPr bwMode="auto">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 name="Google Shape;117;p2"/>
            <p:cNvSpPr/>
            <p:nvPr/>
          </p:nvSpPr>
          <p:spPr bwMode="auto">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 name="Google Shape;118;p2"/>
            <p:cNvSpPr/>
            <p:nvPr/>
          </p:nvSpPr>
          <p:spPr bwMode="auto">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 name="Google Shape;119;p2"/>
            <p:cNvSpPr/>
            <p:nvPr/>
          </p:nvSpPr>
          <p:spPr bwMode="auto">
            <a:xfrm>
              <a:off x="3136244" y="5437184"/>
              <a:ext cx="156623"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 name="Google Shape;120;p2"/>
            <p:cNvSpPr/>
            <p:nvPr/>
          </p:nvSpPr>
          <p:spPr bwMode="auto">
            <a:xfrm>
              <a:off x="1807860"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 name="Google Shape;121;p2"/>
            <p:cNvSpPr/>
            <p:nvPr/>
          </p:nvSpPr>
          <p:spPr bwMode="auto">
            <a:xfrm>
              <a:off x="1971127" y="5607159"/>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 name="Google Shape;122;p2"/>
            <p:cNvSpPr/>
            <p:nvPr/>
          </p:nvSpPr>
          <p:spPr bwMode="auto">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 name="Google Shape;123;p2"/>
            <p:cNvSpPr/>
            <p:nvPr/>
          </p:nvSpPr>
          <p:spPr bwMode="auto">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 name="Google Shape;124;p2"/>
            <p:cNvSpPr/>
            <p:nvPr/>
          </p:nvSpPr>
          <p:spPr bwMode="auto">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5" name="Google Shape;125;p2"/>
            <p:cNvSpPr/>
            <p:nvPr/>
          </p:nvSpPr>
          <p:spPr bwMode="auto">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6" name="Google Shape;126;p2"/>
            <p:cNvSpPr/>
            <p:nvPr/>
          </p:nvSpPr>
          <p:spPr bwMode="auto">
            <a:xfrm>
              <a:off x="2357971"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 name="Google Shape;127;p2"/>
            <p:cNvSpPr/>
            <p:nvPr/>
          </p:nvSpPr>
          <p:spPr bwMode="auto">
            <a:xfrm>
              <a:off x="2297594" y="5667538"/>
              <a:ext cx="156623"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 name="Google Shape;128;p2"/>
            <p:cNvSpPr/>
            <p:nvPr/>
          </p:nvSpPr>
          <p:spPr bwMode="auto">
            <a:xfrm>
              <a:off x="2472019" y="5535621"/>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 name="Google Shape;129;p2"/>
            <p:cNvSpPr/>
            <p:nvPr/>
          </p:nvSpPr>
          <p:spPr bwMode="auto">
            <a:xfrm>
              <a:off x="3981536"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 name="Google Shape;130;p2"/>
            <p:cNvSpPr/>
            <p:nvPr/>
          </p:nvSpPr>
          <p:spPr bwMode="auto">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 name="Google Shape;131;p2"/>
            <p:cNvSpPr/>
            <p:nvPr/>
          </p:nvSpPr>
          <p:spPr bwMode="auto">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 name="Google Shape;132;p2"/>
            <p:cNvSpPr/>
            <p:nvPr/>
          </p:nvSpPr>
          <p:spPr bwMode="auto">
            <a:xfrm>
              <a:off x="3804920" y="6112567"/>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 name="Google Shape;133;p2"/>
            <p:cNvSpPr/>
            <p:nvPr/>
          </p:nvSpPr>
          <p:spPr bwMode="auto">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 name="Google Shape;134;p2"/>
            <p:cNvSpPr/>
            <p:nvPr/>
          </p:nvSpPr>
          <p:spPr bwMode="auto">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 name="Google Shape;135;p2"/>
            <p:cNvSpPr/>
            <p:nvPr/>
          </p:nvSpPr>
          <p:spPr bwMode="auto">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 name="Google Shape;136;p2"/>
            <p:cNvSpPr/>
            <p:nvPr/>
          </p:nvSpPr>
          <p:spPr bwMode="auto">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 name="Google Shape;137;p2"/>
            <p:cNvSpPr/>
            <p:nvPr/>
          </p:nvSpPr>
          <p:spPr bwMode="auto">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 name="Google Shape;138;p2"/>
            <p:cNvSpPr/>
            <p:nvPr/>
          </p:nvSpPr>
          <p:spPr bwMode="auto">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 name="Google Shape;139;p2"/>
            <p:cNvSpPr/>
            <p:nvPr/>
          </p:nvSpPr>
          <p:spPr bwMode="auto">
            <a:xfrm>
              <a:off x="3791436" y="5336554"/>
              <a:ext cx="156623"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 name="Google Shape;140;p2"/>
            <p:cNvSpPr/>
            <p:nvPr/>
          </p:nvSpPr>
          <p:spPr bwMode="auto">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 name="Google Shape;141;p2"/>
            <p:cNvSpPr/>
            <p:nvPr/>
          </p:nvSpPr>
          <p:spPr bwMode="auto">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 name="Google Shape;142;p2"/>
            <p:cNvSpPr/>
            <p:nvPr/>
          </p:nvSpPr>
          <p:spPr bwMode="auto">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 name="Google Shape;143;p2"/>
            <p:cNvSpPr/>
            <p:nvPr/>
          </p:nvSpPr>
          <p:spPr bwMode="auto">
            <a:xfrm>
              <a:off x="1725098" y="6217649"/>
              <a:ext cx="199135" cy="161140"/>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 name="Google Shape;144;p2"/>
            <p:cNvSpPr/>
            <p:nvPr/>
          </p:nvSpPr>
          <p:spPr bwMode="auto">
            <a:xfrm>
              <a:off x="1644594" y="5658571"/>
              <a:ext cx="156623"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 name="Google Shape;145;p2"/>
            <p:cNvSpPr/>
            <p:nvPr/>
          </p:nvSpPr>
          <p:spPr bwMode="auto">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 name="Google Shape;146;p2"/>
            <p:cNvSpPr/>
            <p:nvPr/>
          </p:nvSpPr>
          <p:spPr bwMode="auto">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 name="Google Shape;147;p2"/>
            <p:cNvSpPr/>
            <p:nvPr/>
          </p:nvSpPr>
          <p:spPr bwMode="auto">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 name="Google Shape;148;p2"/>
            <p:cNvSpPr/>
            <p:nvPr/>
          </p:nvSpPr>
          <p:spPr bwMode="auto">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 name="Google Shape;149;p2"/>
            <p:cNvSpPr/>
            <p:nvPr/>
          </p:nvSpPr>
          <p:spPr bwMode="auto">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 name="Google Shape;150;p2"/>
            <p:cNvSpPr/>
            <p:nvPr/>
          </p:nvSpPr>
          <p:spPr bwMode="auto">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 name="Google Shape;151;p2"/>
            <p:cNvSpPr/>
            <p:nvPr/>
          </p:nvSpPr>
          <p:spPr bwMode="auto">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 name="Google Shape;152;p2"/>
            <p:cNvSpPr/>
            <p:nvPr/>
          </p:nvSpPr>
          <p:spPr bwMode="auto">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 name="Google Shape;153;p2"/>
            <p:cNvSpPr/>
            <p:nvPr/>
          </p:nvSpPr>
          <p:spPr bwMode="auto">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 name="Google Shape;154;p2"/>
            <p:cNvSpPr/>
            <p:nvPr/>
          </p:nvSpPr>
          <p:spPr bwMode="auto">
            <a:xfrm>
              <a:off x="3368790" y="5665279"/>
              <a:ext cx="156623"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5" name="Google Shape;155;p2"/>
            <p:cNvSpPr/>
            <p:nvPr/>
          </p:nvSpPr>
          <p:spPr bwMode="auto">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 name="Google Shape;156;p2"/>
            <p:cNvSpPr/>
            <p:nvPr/>
          </p:nvSpPr>
          <p:spPr bwMode="auto">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 name="Google Shape;157;p2"/>
            <p:cNvSpPr/>
            <p:nvPr/>
          </p:nvSpPr>
          <p:spPr bwMode="auto">
            <a:xfrm>
              <a:off x="3236875" y="6161787"/>
              <a:ext cx="156623"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 name="Google Shape;158;p2"/>
            <p:cNvSpPr/>
            <p:nvPr/>
          </p:nvSpPr>
          <p:spPr bwMode="auto">
            <a:xfrm>
              <a:off x="3010972" y="5651861"/>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 name="Google Shape;159;p2"/>
            <p:cNvSpPr/>
            <p:nvPr/>
          </p:nvSpPr>
          <p:spPr bwMode="auto">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 name="Google Shape;160;p2"/>
            <p:cNvSpPr/>
            <p:nvPr/>
          </p:nvSpPr>
          <p:spPr bwMode="auto">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 name="Google Shape;161;p2"/>
            <p:cNvSpPr/>
            <p:nvPr/>
          </p:nvSpPr>
          <p:spPr bwMode="auto">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 name="Google Shape;162;p2"/>
            <p:cNvSpPr/>
            <p:nvPr/>
          </p:nvSpPr>
          <p:spPr bwMode="auto">
            <a:xfrm>
              <a:off x="3098184" y="5549039"/>
              <a:ext cx="156623"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 name="Google Shape;163;p2"/>
            <p:cNvSpPr/>
            <p:nvPr/>
          </p:nvSpPr>
          <p:spPr bwMode="auto">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 name="Google Shape;164;p2"/>
            <p:cNvSpPr/>
            <p:nvPr/>
          </p:nvSpPr>
          <p:spPr bwMode="auto">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 name="Google Shape;165;p2"/>
            <p:cNvSpPr/>
            <p:nvPr/>
          </p:nvSpPr>
          <p:spPr bwMode="auto">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 name="Google Shape;166;p2"/>
            <p:cNvSpPr/>
            <p:nvPr/>
          </p:nvSpPr>
          <p:spPr bwMode="auto">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 name="Google Shape;167;p2"/>
            <p:cNvSpPr/>
            <p:nvPr/>
          </p:nvSpPr>
          <p:spPr bwMode="auto">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 name="Google Shape;168;p2"/>
            <p:cNvSpPr/>
            <p:nvPr/>
          </p:nvSpPr>
          <p:spPr bwMode="auto">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 name="Google Shape;169;p2"/>
            <p:cNvSpPr/>
            <p:nvPr/>
          </p:nvSpPr>
          <p:spPr bwMode="auto">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 name="Google Shape;170;p2"/>
            <p:cNvSpPr/>
            <p:nvPr/>
          </p:nvSpPr>
          <p:spPr bwMode="auto">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 name="Google Shape;171;p2"/>
            <p:cNvSpPr/>
            <p:nvPr/>
          </p:nvSpPr>
          <p:spPr bwMode="auto">
            <a:xfrm>
              <a:off x="2677795"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 name="Google Shape;172;p2"/>
            <p:cNvSpPr/>
            <p:nvPr/>
          </p:nvSpPr>
          <p:spPr bwMode="auto">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 name="Google Shape;173;p2"/>
            <p:cNvSpPr/>
            <p:nvPr/>
          </p:nvSpPr>
          <p:spPr bwMode="auto">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 name="Google Shape;174;p2"/>
            <p:cNvSpPr/>
            <p:nvPr/>
          </p:nvSpPr>
          <p:spPr bwMode="auto">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 name="Google Shape;175;p2"/>
            <p:cNvSpPr/>
            <p:nvPr/>
          </p:nvSpPr>
          <p:spPr bwMode="auto">
            <a:xfrm>
              <a:off x="3261451" y="5835254"/>
              <a:ext cx="154366" cy="156623"/>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 name="Google Shape;176;p2"/>
            <p:cNvSpPr/>
            <p:nvPr/>
          </p:nvSpPr>
          <p:spPr bwMode="auto">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 name="Google Shape;177;p2"/>
            <p:cNvSpPr/>
            <p:nvPr/>
          </p:nvSpPr>
          <p:spPr bwMode="auto">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 name="Google Shape;178;p2"/>
            <p:cNvSpPr/>
            <p:nvPr/>
          </p:nvSpPr>
          <p:spPr bwMode="auto">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 name="Google Shape;179;p2"/>
            <p:cNvSpPr/>
            <p:nvPr/>
          </p:nvSpPr>
          <p:spPr bwMode="auto">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 name="Google Shape;180;p2"/>
            <p:cNvSpPr/>
            <p:nvPr/>
          </p:nvSpPr>
          <p:spPr bwMode="auto">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 name="Google Shape;181;p2"/>
            <p:cNvSpPr/>
            <p:nvPr/>
          </p:nvSpPr>
          <p:spPr bwMode="auto">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 name="Google Shape;182;p2"/>
            <p:cNvSpPr/>
            <p:nvPr/>
          </p:nvSpPr>
          <p:spPr bwMode="auto">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 name="Google Shape;183;p2"/>
            <p:cNvSpPr/>
            <p:nvPr/>
          </p:nvSpPr>
          <p:spPr bwMode="auto">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 name="Google Shape;184;p2"/>
            <p:cNvSpPr/>
            <p:nvPr/>
          </p:nvSpPr>
          <p:spPr bwMode="auto">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 name="Google Shape;185;p2"/>
            <p:cNvSpPr/>
            <p:nvPr/>
          </p:nvSpPr>
          <p:spPr bwMode="auto">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 name="Google Shape;186;p2"/>
            <p:cNvSpPr/>
            <p:nvPr/>
          </p:nvSpPr>
          <p:spPr bwMode="auto">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 name="Google Shape;187;p2"/>
            <p:cNvSpPr/>
            <p:nvPr/>
          </p:nvSpPr>
          <p:spPr bwMode="auto">
            <a:xfrm>
              <a:off x="2250633" y="5830803"/>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 name="Google Shape;188;p2"/>
            <p:cNvSpPr/>
            <p:nvPr/>
          </p:nvSpPr>
          <p:spPr bwMode="auto">
            <a:xfrm>
              <a:off x="2313269"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9" name="Google Shape;189;p2"/>
            <p:cNvSpPr/>
            <p:nvPr/>
          </p:nvSpPr>
          <p:spPr bwMode="auto">
            <a:xfrm>
              <a:off x="2067241" y="6333955"/>
              <a:ext cx="156623"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0" name="Google Shape;190;p2"/>
            <p:cNvSpPr/>
            <p:nvPr/>
          </p:nvSpPr>
          <p:spPr bwMode="auto">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1" name="Google Shape;191;p2"/>
            <p:cNvSpPr/>
            <p:nvPr/>
          </p:nvSpPr>
          <p:spPr bwMode="auto">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2" name="Google Shape;192;p2"/>
            <p:cNvSpPr/>
            <p:nvPr/>
          </p:nvSpPr>
          <p:spPr bwMode="auto">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3" name="Google Shape;193;p2"/>
            <p:cNvSpPr/>
            <p:nvPr/>
          </p:nvSpPr>
          <p:spPr bwMode="auto">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4" name="Google Shape;194;p2"/>
            <p:cNvSpPr/>
            <p:nvPr/>
          </p:nvSpPr>
          <p:spPr bwMode="auto">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5" name="Google Shape;195;p2"/>
            <p:cNvSpPr/>
            <p:nvPr/>
          </p:nvSpPr>
          <p:spPr bwMode="auto">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6" name="Google Shape;196;p2"/>
            <p:cNvSpPr/>
            <p:nvPr/>
          </p:nvSpPr>
          <p:spPr bwMode="auto">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7" name="Google Shape;197;p2"/>
            <p:cNvSpPr/>
            <p:nvPr/>
          </p:nvSpPr>
          <p:spPr bwMode="auto">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8" name="Google Shape;198;p2"/>
            <p:cNvSpPr/>
            <p:nvPr/>
          </p:nvSpPr>
          <p:spPr bwMode="auto">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99" name="Google Shape;199;p2"/>
            <p:cNvSpPr/>
            <p:nvPr/>
          </p:nvSpPr>
          <p:spPr bwMode="auto">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0" name="Google Shape;200;p2"/>
            <p:cNvSpPr/>
            <p:nvPr/>
          </p:nvSpPr>
          <p:spPr bwMode="auto">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1" name="Google Shape;201;p2"/>
            <p:cNvSpPr/>
            <p:nvPr/>
          </p:nvSpPr>
          <p:spPr bwMode="auto">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2" name="Google Shape;202;p2"/>
            <p:cNvSpPr/>
            <p:nvPr/>
          </p:nvSpPr>
          <p:spPr bwMode="auto">
            <a:xfrm>
              <a:off x="2568199" y="5786101"/>
              <a:ext cx="156623"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3" name="Google Shape;203;p2"/>
            <p:cNvSpPr/>
            <p:nvPr/>
          </p:nvSpPr>
          <p:spPr bwMode="auto">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4" name="Google Shape;204;p2"/>
            <p:cNvSpPr/>
            <p:nvPr/>
          </p:nvSpPr>
          <p:spPr bwMode="auto">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5" name="Google Shape;205;p2"/>
            <p:cNvSpPr/>
            <p:nvPr/>
          </p:nvSpPr>
          <p:spPr bwMode="auto">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6" name="Google Shape;206;p2"/>
            <p:cNvSpPr/>
            <p:nvPr/>
          </p:nvSpPr>
          <p:spPr bwMode="auto">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7" name="Google Shape;207;p2"/>
            <p:cNvSpPr/>
            <p:nvPr/>
          </p:nvSpPr>
          <p:spPr bwMode="auto">
            <a:xfrm>
              <a:off x="2357971"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8" name="Google Shape;208;p2"/>
            <p:cNvSpPr/>
            <p:nvPr/>
          </p:nvSpPr>
          <p:spPr bwMode="auto">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09" name="Google Shape;209;p2"/>
            <p:cNvSpPr/>
            <p:nvPr/>
          </p:nvSpPr>
          <p:spPr bwMode="auto">
            <a:xfrm>
              <a:off x="2299852" y="5978394"/>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10" name="Google Shape;210;p2"/>
            <p:cNvSpPr/>
            <p:nvPr/>
          </p:nvSpPr>
          <p:spPr bwMode="auto">
            <a:xfrm>
              <a:off x="2250633" y="6146112"/>
              <a:ext cx="156623"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211" name="Google Shape;211;p2"/>
          <p:cNvSpPr txBox="1">
            <a:spLocks noGrp="1"/>
          </p:cNvSpPr>
          <p:nvPr>
            <p:ph type="ctrTitle"/>
          </p:nvPr>
        </p:nvSpPr>
        <p:spPr bwMode="auto">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Blank dark" userDrawn="1">
  <p:cSld name="BLANK_1">
    <p:bg>
      <p:bgPr>
        <a:solidFill>
          <a:schemeClr val="accent5"/>
        </a:solidFill>
        <a:effectLst/>
      </p:bgPr>
    </p:bg>
    <p:spTree>
      <p:nvGrpSpPr>
        <p:cNvPr id="1" name=""/>
        <p:cNvGrpSpPr/>
        <p:nvPr/>
      </p:nvGrpSpPr>
      <p:grpSpPr bwMode="auto">
        <a:xfrm>
          <a:off x="0" y="0"/>
          <a:ext cx="0" cy="0"/>
          <a:chOff x="0" y="0"/>
          <a:chExt cx="0" cy="0"/>
        </a:xfrm>
      </p:grpSpPr>
      <p:grpSp>
        <p:nvGrpSpPr>
          <p:cNvPr id="1664" name="Google Shape;1664;p11"/>
          <p:cNvGrpSpPr/>
          <p:nvPr/>
        </p:nvGrpSpPr>
        <p:grpSpPr bwMode="auto">
          <a:xfrm>
            <a:off x="3" y="1362853"/>
            <a:ext cx="830992" cy="1847937"/>
            <a:chOff x="3" y="1439053"/>
            <a:chExt cx="830992" cy="1847937"/>
          </a:xfrm>
        </p:grpSpPr>
        <p:sp>
          <p:nvSpPr>
            <p:cNvPr id="1665" name="Google Shape;1665;p11"/>
            <p:cNvSpPr/>
            <p:nvPr/>
          </p:nvSpPr>
          <p:spPr bwMode="auto">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6" name="Google Shape;1666;p11"/>
            <p:cNvSpPr/>
            <p:nvPr/>
          </p:nvSpPr>
          <p:spPr bwMode="auto">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7" name="Google Shape;1667;p11"/>
            <p:cNvSpPr/>
            <p:nvPr/>
          </p:nvSpPr>
          <p:spPr bwMode="auto">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668" name="Google Shape;1668;p11"/>
          <p:cNvSpPr/>
          <p:nvPr/>
        </p:nvSpPr>
        <p:spPr bwMode="auto">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nvGrpSpPr>
          <p:cNvPr id="1669" name="Google Shape;1669;p11"/>
          <p:cNvGrpSpPr/>
          <p:nvPr/>
        </p:nvGrpSpPr>
        <p:grpSpPr bwMode="auto">
          <a:xfrm>
            <a:off x="1390437" y="-6"/>
            <a:ext cx="1603317" cy="405444"/>
            <a:chOff x="448987" y="-6"/>
            <a:chExt cx="1603317" cy="405444"/>
          </a:xfrm>
        </p:grpSpPr>
        <p:sp>
          <p:nvSpPr>
            <p:cNvPr id="1670" name="Google Shape;1670;p11"/>
            <p:cNvSpPr/>
            <p:nvPr/>
          </p:nvSpPr>
          <p:spPr bwMode="auto">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1" name="Google Shape;1671;p11"/>
            <p:cNvSpPr/>
            <p:nvPr/>
          </p:nvSpPr>
          <p:spPr bwMode="auto">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2" name="Google Shape;1672;p11"/>
            <p:cNvSpPr/>
            <p:nvPr/>
          </p:nvSpPr>
          <p:spPr bwMode="auto">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3" name="Google Shape;1673;p11"/>
            <p:cNvSpPr/>
            <p:nvPr/>
          </p:nvSpPr>
          <p:spPr bwMode="auto">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4" name="Google Shape;1674;p11"/>
            <p:cNvSpPr/>
            <p:nvPr/>
          </p:nvSpPr>
          <p:spPr bwMode="auto">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5" name="Google Shape;1675;p11"/>
            <p:cNvSpPr/>
            <p:nvPr/>
          </p:nvSpPr>
          <p:spPr bwMode="auto">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6" name="Google Shape;1676;p11"/>
            <p:cNvSpPr/>
            <p:nvPr/>
          </p:nvSpPr>
          <p:spPr bwMode="auto">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7" name="Google Shape;1677;p11"/>
            <p:cNvSpPr/>
            <p:nvPr/>
          </p:nvSpPr>
          <p:spPr bwMode="auto">
            <a:xfrm>
              <a:off x="1485985" y="92099"/>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78" name="Google Shape;1678;p11"/>
            <p:cNvSpPr/>
            <p:nvPr/>
          </p:nvSpPr>
          <p:spPr bwMode="auto">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679" name="Google Shape;1679;p11"/>
          <p:cNvGrpSpPr/>
          <p:nvPr/>
        </p:nvGrpSpPr>
        <p:grpSpPr bwMode="auto">
          <a:xfrm>
            <a:off x="7935832" y="1674514"/>
            <a:ext cx="1207974" cy="1445876"/>
            <a:chOff x="5654182" y="1903115"/>
            <a:chExt cx="1207974" cy="1445876"/>
          </a:xfrm>
        </p:grpSpPr>
        <p:sp>
          <p:nvSpPr>
            <p:cNvPr id="1680" name="Google Shape;1680;p11"/>
            <p:cNvSpPr/>
            <p:nvPr/>
          </p:nvSpPr>
          <p:spPr bwMode="auto">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1" name="Google Shape;1681;p11"/>
            <p:cNvSpPr/>
            <p:nvPr/>
          </p:nvSpPr>
          <p:spPr bwMode="auto">
            <a:xfrm>
              <a:off x="6726410" y="2104195"/>
              <a:ext cx="135745" cy="4861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2" name="Google Shape;1682;p11"/>
            <p:cNvSpPr/>
            <p:nvPr/>
          </p:nvSpPr>
          <p:spPr bwMode="auto">
            <a:xfrm>
              <a:off x="6746513" y="2144401"/>
              <a:ext cx="115641"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3" name="Google Shape;1683;p11"/>
            <p:cNvSpPr/>
            <p:nvPr/>
          </p:nvSpPr>
          <p:spPr bwMode="auto">
            <a:xfrm>
              <a:off x="6793386"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4" name="Google Shape;1684;p11"/>
            <p:cNvSpPr/>
            <p:nvPr/>
          </p:nvSpPr>
          <p:spPr bwMode="auto">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5" name="Google Shape;1685;p11"/>
            <p:cNvSpPr/>
            <p:nvPr/>
          </p:nvSpPr>
          <p:spPr bwMode="auto">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6" name="Google Shape;1686;p11"/>
            <p:cNvSpPr/>
            <p:nvPr/>
          </p:nvSpPr>
          <p:spPr bwMode="auto">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7" name="Google Shape;1687;p11"/>
            <p:cNvSpPr/>
            <p:nvPr/>
          </p:nvSpPr>
          <p:spPr bwMode="auto">
            <a:xfrm>
              <a:off x="6123269" y="2578307"/>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8" name="Google Shape;1688;p11"/>
            <p:cNvSpPr/>
            <p:nvPr/>
          </p:nvSpPr>
          <p:spPr bwMode="auto">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89" name="Google Shape;1689;p11"/>
            <p:cNvSpPr/>
            <p:nvPr/>
          </p:nvSpPr>
          <p:spPr bwMode="auto">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0" name="Google Shape;1690;p11"/>
            <p:cNvSpPr/>
            <p:nvPr/>
          </p:nvSpPr>
          <p:spPr bwMode="auto">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1" name="Google Shape;1691;p11"/>
            <p:cNvSpPr/>
            <p:nvPr/>
          </p:nvSpPr>
          <p:spPr bwMode="auto">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2" name="Google Shape;1692;p11"/>
            <p:cNvSpPr/>
            <p:nvPr/>
          </p:nvSpPr>
          <p:spPr bwMode="auto">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3" name="Google Shape;1693;p11"/>
            <p:cNvSpPr/>
            <p:nvPr/>
          </p:nvSpPr>
          <p:spPr bwMode="auto">
            <a:xfrm>
              <a:off x="6842003" y="2509589"/>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694" name="Google Shape;1694;p11"/>
          <p:cNvGrpSpPr/>
          <p:nvPr/>
        </p:nvGrpSpPr>
        <p:grpSpPr bwMode="auto">
          <a:xfrm>
            <a:off x="8106707" y="3508074"/>
            <a:ext cx="1037098" cy="1476031"/>
            <a:chOff x="5825057" y="3508074"/>
            <a:chExt cx="1037098" cy="1476031"/>
          </a:xfrm>
        </p:grpSpPr>
        <p:sp>
          <p:nvSpPr>
            <p:cNvPr id="1695" name="Google Shape;1695;p11"/>
            <p:cNvSpPr/>
            <p:nvPr/>
          </p:nvSpPr>
          <p:spPr bwMode="auto">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6" name="Google Shape;1696;p11"/>
            <p:cNvSpPr/>
            <p:nvPr/>
          </p:nvSpPr>
          <p:spPr bwMode="auto">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97" name="Google Shape;1697;p11"/>
            <p:cNvSpPr/>
            <p:nvPr/>
          </p:nvSpPr>
          <p:spPr bwMode="auto">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698" name="Google Shape;1698;p11"/>
          <p:cNvGrpSpPr/>
          <p:nvPr/>
        </p:nvGrpSpPr>
        <p:grpSpPr bwMode="auto">
          <a:xfrm>
            <a:off x="3462913" y="4724358"/>
            <a:ext cx="2218152" cy="422263"/>
            <a:chOff x="2330363" y="4724358"/>
            <a:chExt cx="2218152" cy="422263"/>
          </a:xfrm>
        </p:grpSpPr>
        <p:sp>
          <p:nvSpPr>
            <p:cNvPr id="1699" name="Google Shape;1699;p11"/>
            <p:cNvSpPr/>
            <p:nvPr/>
          </p:nvSpPr>
          <p:spPr bwMode="auto">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0" name="Google Shape;1700;p11"/>
            <p:cNvSpPr/>
            <p:nvPr/>
          </p:nvSpPr>
          <p:spPr bwMode="auto">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1" name="Google Shape;1701;p11"/>
            <p:cNvSpPr/>
            <p:nvPr/>
          </p:nvSpPr>
          <p:spPr bwMode="auto">
            <a:xfrm>
              <a:off x="3876654"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2" name="Google Shape;1702;p11"/>
            <p:cNvSpPr/>
            <p:nvPr/>
          </p:nvSpPr>
          <p:spPr bwMode="auto">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3" name="Google Shape;1703;p11"/>
            <p:cNvSpPr/>
            <p:nvPr/>
          </p:nvSpPr>
          <p:spPr bwMode="auto">
            <a:xfrm>
              <a:off x="4019067"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4" name="Google Shape;1704;p11"/>
            <p:cNvSpPr/>
            <p:nvPr/>
          </p:nvSpPr>
          <p:spPr bwMode="auto">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5" name="Google Shape;1705;p11"/>
            <p:cNvSpPr/>
            <p:nvPr/>
          </p:nvSpPr>
          <p:spPr bwMode="auto">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6" name="Google Shape;1706;p11"/>
            <p:cNvSpPr/>
            <p:nvPr/>
          </p:nvSpPr>
          <p:spPr bwMode="auto">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7" name="Google Shape;1707;p11"/>
            <p:cNvSpPr/>
            <p:nvPr/>
          </p:nvSpPr>
          <p:spPr bwMode="auto">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8" name="Google Shape;1708;p11"/>
            <p:cNvSpPr/>
            <p:nvPr/>
          </p:nvSpPr>
          <p:spPr bwMode="auto">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09" name="Google Shape;1709;p11"/>
            <p:cNvSpPr/>
            <p:nvPr/>
          </p:nvSpPr>
          <p:spPr bwMode="auto">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0" name="Google Shape;1710;p11"/>
            <p:cNvSpPr/>
            <p:nvPr/>
          </p:nvSpPr>
          <p:spPr bwMode="auto">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1" name="Google Shape;1711;p11"/>
            <p:cNvSpPr/>
            <p:nvPr/>
          </p:nvSpPr>
          <p:spPr bwMode="auto">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2" name="Google Shape;1712;p11"/>
            <p:cNvSpPr/>
            <p:nvPr/>
          </p:nvSpPr>
          <p:spPr bwMode="auto">
            <a:xfrm>
              <a:off x="3684033"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3" name="Google Shape;1713;p11"/>
            <p:cNvSpPr/>
            <p:nvPr/>
          </p:nvSpPr>
          <p:spPr bwMode="auto">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4" name="Google Shape;1714;p11"/>
            <p:cNvSpPr/>
            <p:nvPr/>
          </p:nvSpPr>
          <p:spPr bwMode="auto">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5" name="Google Shape;1715;p11"/>
            <p:cNvSpPr/>
            <p:nvPr/>
          </p:nvSpPr>
          <p:spPr bwMode="auto">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6" name="Google Shape;1716;p11"/>
            <p:cNvSpPr/>
            <p:nvPr/>
          </p:nvSpPr>
          <p:spPr bwMode="auto">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7" name="Google Shape;1717;p11"/>
            <p:cNvSpPr/>
            <p:nvPr/>
          </p:nvSpPr>
          <p:spPr bwMode="auto">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8" name="Google Shape;1718;p11"/>
            <p:cNvSpPr/>
            <p:nvPr/>
          </p:nvSpPr>
          <p:spPr bwMode="auto">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19" name="Google Shape;1719;p11"/>
            <p:cNvSpPr/>
            <p:nvPr/>
          </p:nvSpPr>
          <p:spPr bwMode="auto">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0" name="Google Shape;1720;p11"/>
            <p:cNvSpPr/>
            <p:nvPr/>
          </p:nvSpPr>
          <p:spPr bwMode="auto">
            <a:xfrm>
              <a:off x="2523033"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1" name="Google Shape;1721;p11"/>
            <p:cNvSpPr/>
            <p:nvPr/>
          </p:nvSpPr>
          <p:spPr bwMode="auto">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2" name="Google Shape;1722;p11"/>
            <p:cNvSpPr/>
            <p:nvPr/>
          </p:nvSpPr>
          <p:spPr bwMode="auto">
            <a:xfrm>
              <a:off x="3727574"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3" name="Google Shape;1723;p11"/>
            <p:cNvSpPr/>
            <p:nvPr/>
          </p:nvSpPr>
          <p:spPr bwMode="auto">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4" name="Google Shape;1724;p11"/>
            <p:cNvSpPr/>
            <p:nvPr/>
          </p:nvSpPr>
          <p:spPr bwMode="auto">
            <a:xfrm>
              <a:off x="2668781"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5" name="Google Shape;1725;p11"/>
            <p:cNvSpPr/>
            <p:nvPr/>
          </p:nvSpPr>
          <p:spPr bwMode="auto">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6" name="Google Shape;1726;p11"/>
            <p:cNvSpPr/>
            <p:nvPr/>
          </p:nvSpPr>
          <p:spPr bwMode="auto">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7" name="Google Shape;1727;p11"/>
            <p:cNvSpPr/>
            <p:nvPr/>
          </p:nvSpPr>
          <p:spPr bwMode="auto">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8" name="Google Shape;1728;p11"/>
            <p:cNvSpPr/>
            <p:nvPr/>
          </p:nvSpPr>
          <p:spPr bwMode="auto">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29" name="Google Shape;1729;p11"/>
            <p:cNvSpPr/>
            <p:nvPr/>
          </p:nvSpPr>
          <p:spPr bwMode="auto">
            <a:xfrm>
              <a:off x="4397692" y="5030979"/>
              <a:ext cx="48615"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0" name="Google Shape;1730;p11"/>
            <p:cNvSpPr/>
            <p:nvPr/>
          </p:nvSpPr>
          <p:spPr bwMode="auto">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1" name="Google Shape;1731;p11"/>
            <p:cNvSpPr/>
            <p:nvPr/>
          </p:nvSpPr>
          <p:spPr bwMode="auto">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2" name="Google Shape;1732;p11"/>
            <p:cNvSpPr/>
            <p:nvPr/>
          </p:nvSpPr>
          <p:spPr bwMode="auto">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3" name="Google Shape;1733;p11"/>
            <p:cNvSpPr/>
            <p:nvPr/>
          </p:nvSpPr>
          <p:spPr bwMode="auto">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4" name="Google Shape;1734;p11"/>
            <p:cNvSpPr/>
            <p:nvPr/>
          </p:nvSpPr>
          <p:spPr bwMode="auto">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5" name="Google Shape;1735;p11"/>
            <p:cNvSpPr/>
            <p:nvPr/>
          </p:nvSpPr>
          <p:spPr bwMode="auto">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6" name="Google Shape;1736;p11"/>
            <p:cNvSpPr/>
            <p:nvPr/>
          </p:nvSpPr>
          <p:spPr bwMode="auto">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7" name="Google Shape;1737;p11"/>
            <p:cNvSpPr/>
            <p:nvPr/>
          </p:nvSpPr>
          <p:spPr bwMode="auto">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8" name="Google Shape;1738;p11"/>
            <p:cNvSpPr/>
            <p:nvPr/>
          </p:nvSpPr>
          <p:spPr bwMode="auto">
            <a:xfrm>
              <a:off x="3586853" y="5024260"/>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39" name="Google Shape;1739;p11"/>
            <p:cNvSpPr/>
            <p:nvPr/>
          </p:nvSpPr>
          <p:spPr bwMode="auto">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0" name="Google Shape;1740;p11"/>
            <p:cNvSpPr/>
            <p:nvPr/>
          </p:nvSpPr>
          <p:spPr bwMode="auto">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1" name="Google Shape;1741;p11"/>
            <p:cNvSpPr/>
            <p:nvPr/>
          </p:nvSpPr>
          <p:spPr bwMode="auto">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2" name="Google Shape;1742;p11"/>
            <p:cNvSpPr/>
            <p:nvPr/>
          </p:nvSpPr>
          <p:spPr bwMode="auto">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3" name="Google Shape;1743;p11"/>
            <p:cNvSpPr/>
            <p:nvPr/>
          </p:nvSpPr>
          <p:spPr bwMode="auto">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4" name="Google Shape;1744;p11"/>
            <p:cNvSpPr/>
            <p:nvPr/>
          </p:nvSpPr>
          <p:spPr bwMode="auto">
            <a:xfrm>
              <a:off x="3007198" y="5024260"/>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5" name="Google Shape;1745;p11"/>
            <p:cNvSpPr/>
            <p:nvPr/>
          </p:nvSpPr>
          <p:spPr bwMode="auto">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6" name="Google Shape;1746;p11"/>
            <p:cNvSpPr/>
            <p:nvPr/>
          </p:nvSpPr>
          <p:spPr bwMode="auto">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7" name="Google Shape;1747;p11"/>
            <p:cNvSpPr/>
            <p:nvPr/>
          </p:nvSpPr>
          <p:spPr bwMode="auto">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8" name="Google Shape;1748;p11"/>
            <p:cNvSpPr/>
            <p:nvPr/>
          </p:nvSpPr>
          <p:spPr bwMode="auto">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49" name="Google Shape;1749;p11"/>
            <p:cNvSpPr/>
            <p:nvPr/>
          </p:nvSpPr>
          <p:spPr bwMode="auto">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0" name="Google Shape;1750;p11"/>
            <p:cNvSpPr/>
            <p:nvPr/>
          </p:nvSpPr>
          <p:spPr bwMode="auto">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1" name="Google Shape;1751;p11"/>
            <p:cNvSpPr/>
            <p:nvPr/>
          </p:nvSpPr>
          <p:spPr bwMode="auto">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2" name="Google Shape;1752;p11"/>
            <p:cNvSpPr/>
            <p:nvPr/>
          </p:nvSpPr>
          <p:spPr bwMode="auto">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3" name="Google Shape;1753;p11"/>
            <p:cNvSpPr/>
            <p:nvPr/>
          </p:nvSpPr>
          <p:spPr bwMode="auto">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4" name="Google Shape;1754;p11"/>
            <p:cNvSpPr/>
            <p:nvPr/>
          </p:nvSpPr>
          <p:spPr bwMode="auto">
            <a:xfrm>
              <a:off x="3119406"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5" name="Google Shape;1755;p11"/>
            <p:cNvSpPr/>
            <p:nvPr/>
          </p:nvSpPr>
          <p:spPr bwMode="auto">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6" name="Google Shape;1756;p11"/>
            <p:cNvSpPr/>
            <p:nvPr/>
          </p:nvSpPr>
          <p:spPr bwMode="auto">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57" name="Google Shape;1757;p11"/>
            <p:cNvSpPr/>
            <p:nvPr/>
          </p:nvSpPr>
          <p:spPr bwMode="auto">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758" name="Google Shape;1758;p11"/>
          <p:cNvGrpSpPr/>
          <p:nvPr/>
        </p:nvGrpSpPr>
        <p:grpSpPr bwMode="auto">
          <a:xfrm>
            <a:off x="669098" y="3632076"/>
            <a:ext cx="366930" cy="1514545"/>
            <a:chOff x="135698" y="3632076"/>
            <a:chExt cx="366930" cy="1514545"/>
          </a:xfrm>
        </p:grpSpPr>
        <p:sp>
          <p:nvSpPr>
            <p:cNvPr id="1759" name="Google Shape;1759;p11"/>
            <p:cNvSpPr/>
            <p:nvPr/>
          </p:nvSpPr>
          <p:spPr bwMode="auto">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0" name="Google Shape;1760;p11"/>
            <p:cNvSpPr/>
            <p:nvPr/>
          </p:nvSpPr>
          <p:spPr bwMode="auto">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1" name="Google Shape;1761;p11"/>
            <p:cNvSpPr/>
            <p:nvPr/>
          </p:nvSpPr>
          <p:spPr bwMode="auto">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2" name="Google Shape;1762;p11"/>
            <p:cNvSpPr/>
            <p:nvPr/>
          </p:nvSpPr>
          <p:spPr bwMode="auto">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3" name="Google Shape;1763;p11"/>
            <p:cNvSpPr/>
            <p:nvPr/>
          </p:nvSpPr>
          <p:spPr bwMode="auto">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4" name="Google Shape;1764;p11"/>
            <p:cNvSpPr/>
            <p:nvPr/>
          </p:nvSpPr>
          <p:spPr bwMode="auto">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5" name="Google Shape;1765;p11"/>
            <p:cNvSpPr/>
            <p:nvPr/>
          </p:nvSpPr>
          <p:spPr bwMode="auto">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6" name="Google Shape;1766;p11"/>
            <p:cNvSpPr/>
            <p:nvPr/>
          </p:nvSpPr>
          <p:spPr bwMode="auto">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7" name="Google Shape;1767;p11"/>
            <p:cNvSpPr/>
            <p:nvPr/>
          </p:nvSpPr>
          <p:spPr bwMode="auto">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8" name="Google Shape;1768;p11"/>
            <p:cNvSpPr/>
            <p:nvPr/>
          </p:nvSpPr>
          <p:spPr bwMode="auto">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69" name="Google Shape;1769;p11"/>
            <p:cNvSpPr/>
            <p:nvPr/>
          </p:nvSpPr>
          <p:spPr bwMode="auto">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0" name="Google Shape;1770;p11"/>
            <p:cNvSpPr/>
            <p:nvPr/>
          </p:nvSpPr>
          <p:spPr bwMode="auto">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1" name="Google Shape;1771;p11"/>
            <p:cNvSpPr/>
            <p:nvPr/>
          </p:nvSpPr>
          <p:spPr bwMode="auto">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2" name="Google Shape;1772;p11"/>
            <p:cNvSpPr/>
            <p:nvPr/>
          </p:nvSpPr>
          <p:spPr bwMode="auto">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3" name="Google Shape;1773;p11"/>
            <p:cNvSpPr/>
            <p:nvPr/>
          </p:nvSpPr>
          <p:spPr bwMode="auto">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774" name="Google Shape;1774;p11"/>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lank color" userDrawn="1">
  <p:cSld name="BLANK_1_1">
    <p:bg>
      <p:bgPr>
        <a:solidFill>
          <a:schemeClr val="accent1"/>
        </a:solidFill>
        <a:effectLst/>
      </p:bgPr>
    </p:bg>
    <p:spTree>
      <p:nvGrpSpPr>
        <p:cNvPr id="1" name=""/>
        <p:cNvGrpSpPr/>
        <p:nvPr/>
      </p:nvGrpSpPr>
      <p:grpSpPr bwMode="auto">
        <a:xfrm>
          <a:off x="0" y="0"/>
          <a:ext cx="0" cy="0"/>
          <a:chOff x="0" y="0"/>
          <a:chExt cx="0" cy="0"/>
        </a:xfrm>
      </p:grpSpPr>
      <p:grpSp>
        <p:nvGrpSpPr>
          <p:cNvPr id="1776" name="Google Shape;1776;p12"/>
          <p:cNvGrpSpPr/>
          <p:nvPr/>
        </p:nvGrpSpPr>
        <p:grpSpPr bwMode="auto">
          <a:xfrm>
            <a:off x="3" y="1362853"/>
            <a:ext cx="830992" cy="1847937"/>
            <a:chOff x="3" y="1439053"/>
            <a:chExt cx="830992" cy="1847937"/>
          </a:xfrm>
        </p:grpSpPr>
        <p:sp>
          <p:nvSpPr>
            <p:cNvPr id="1777" name="Google Shape;1777;p12"/>
            <p:cNvSpPr/>
            <p:nvPr/>
          </p:nvSpPr>
          <p:spPr bwMode="auto">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8" name="Google Shape;1778;p12"/>
            <p:cNvSpPr/>
            <p:nvPr/>
          </p:nvSpPr>
          <p:spPr bwMode="auto">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79" name="Google Shape;1779;p12"/>
            <p:cNvSpPr/>
            <p:nvPr/>
          </p:nvSpPr>
          <p:spPr bwMode="auto">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780" name="Google Shape;1780;p12"/>
          <p:cNvSpPr/>
          <p:nvPr/>
        </p:nvSpPr>
        <p:spPr bwMode="auto">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nvGrpSpPr>
          <p:cNvPr id="1781" name="Google Shape;1781;p12"/>
          <p:cNvGrpSpPr/>
          <p:nvPr/>
        </p:nvGrpSpPr>
        <p:grpSpPr bwMode="auto">
          <a:xfrm>
            <a:off x="1390437" y="-6"/>
            <a:ext cx="1603317" cy="405444"/>
            <a:chOff x="448987" y="-6"/>
            <a:chExt cx="1603317" cy="405444"/>
          </a:xfrm>
        </p:grpSpPr>
        <p:sp>
          <p:nvSpPr>
            <p:cNvPr id="1782" name="Google Shape;1782;p12"/>
            <p:cNvSpPr/>
            <p:nvPr/>
          </p:nvSpPr>
          <p:spPr bwMode="auto">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3" name="Google Shape;1783;p12"/>
            <p:cNvSpPr/>
            <p:nvPr/>
          </p:nvSpPr>
          <p:spPr bwMode="auto">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4" name="Google Shape;1784;p12"/>
            <p:cNvSpPr/>
            <p:nvPr/>
          </p:nvSpPr>
          <p:spPr bwMode="auto">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5" name="Google Shape;1785;p12"/>
            <p:cNvSpPr/>
            <p:nvPr/>
          </p:nvSpPr>
          <p:spPr bwMode="auto">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6" name="Google Shape;1786;p12"/>
            <p:cNvSpPr/>
            <p:nvPr/>
          </p:nvSpPr>
          <p:spPr bwMode="auto">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7" name="Google Shape;1787;p12"/>
            <p:cNvSpPr/>
            <p:nvPr/>
          </p:nvSpPr>
          <p:spPr bwMode="auto">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8" name="Google Shape;1788;p12"/>
            <p:cNvSpPr/>
            <p:nvPr/>
          </p:nvSpPr>
          <p:spPr bwMode="auto">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89" name="Google Shape;1789;p12"/>
            <p:cNvSpPr/>
            <p:nvPr/>
          </p:nvSpPr>
          <p:spPr bwMode="auto">
            <a:xfrm>
              <a:off x="1485985" y="92099"/>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0" name="Google Shape;1790;p12"/>
            <p:cNvSpPr/>
            <p:nvPr/>
          </p:nvSpPr>
          <p:spPr bwMode="auto">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791" name="Google Shape;1791;p12"/>
          <p:cNvGrpSpPr/>
          <p:nvPr/>
        </p:nvGrpSpPr>
        <p:grpSpPr bwMode="auto">
          <a:xfrm>
            <a:off x="7935832" y="1674514"/>
            <a:ext cx="1207974" cy="1445876"/>
            <a:chOff x="5654182" y="1903115"/>
            <a:chExt cx="1207974" cy="1445876"/>
          </a:xfrm>
        </p:grpSpPr>
        <p:sp>
          <p:nvSpPr>
            <p:cNvPr id="1792" name="Google Shape;1792;p12"/>
            <p:cNvSpPr/>
            <p:nvPr/>
          </p:nvSpPr>
          <p:spPr bwMode="auto">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3" name="Google Shape;1793;p12"/>
            <p:cNvSpPr/>
            <p:nvPr/>
          </p:nvSpPr>
          <p:spPr bwMode="auto">
            <a:xfrm>
              <a:off x="6726410" y="2104195"/>
              <a:ext cx="135745" cy="4861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4" name="Google Shape;1794;p12"/>
            <p:cNvSpPr/>
            <p:nvPr/>
          </p:nvSpPr>
          <p:spPr bwMode="auto">
            <a:xfrm>
              <a:off x="6746513" y="2144401"/>
              <a:ext cx="115641"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5" name="Google Shape;1795;p12"/>
            <p:cNvSpPr/>
            <p:nvPr/>
          </p:nvSpPr>
          <p:spPr bwMode="auto">
            <a:xfrm>
              <a:off x="6793386"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6" name="Google Shape;1796;p12"/>
            <p:cNvSpPr/>
            <p:nvPr/>
          </p:nvSpPr>
          <p:spPr bwMode="auto">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7" name="Google Shape;1797;p12"/>
            <p:cNvSpPr/>
            <p:nvPr/>
          </p:nvSpPr>
          <p:spPr bwMode="auto">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8" name="Google Shape;1798;p12"/>
            <p:cNvSpPr/>
            <p:nvPr/>
          </p:nvSpPr>
          <p:spPr bwMode="auto">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799" name="Google Shape;1799;p12"/>
            <p:cNvSpPr/>
            <p:nvPr/>
          </p:nvSpPr>
          <p:spPr bwMode="auto">
            <a:xfrm>
              <a:off x="6123269" y="2578307"/>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0" name="Google Shape;1800;p12"/>
            <p:cNvSpPr/>
            <p:nvPr/>
          </p:nvSpPr>
          <p:spPr bwMode="auto">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1" name="Google Shape;1801;p12"/>
            <p:cNvSpPr/>
            <p:nvPr/>
          </p:nvSpPr>
          <p:spPr bwMode="auto">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2" name="Google Shape;1802;p12"/>
            <p:cNvSpPr/>
            <p:nvPr/>
          </p:nvSpPr>
          <p:spPr bwMode="auto">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3" name="Google Shape;1803;p12"/>
            <p:cNvSpPr/>
            <p:nvPr/>
          </p:nvSpPr>
          <p:spPr bwMode="auto">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4" name="Google Shape;1804;p12"/>
            <p:cNvSpPr/>
            <p:nvPr/>
          </p:nvSpPr>
          <p:spPr bwMode="auto">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5" name="Google Shape;1805;p12"/>
            <p:cNvSpPr/>
            <p:nvPr/>
          </p:nvSpPr>
          <p:spPr bwMode="auto">
            <a:xfrm>
              <a:off x="6842003" y="2509589"/>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806" name="Google Shape;1806;p12"/>
          <p:cNvGrpSpPr/>
          <p:nvPr/>
        </p:nvGrpSpPr>
        <p:grpSpPr bwMode="auto">
          <a:xfrm>
            <a:off x="8106707" y="3508074"/>
            <a:ext cx="1037098" cy="1476031"/>
            <a:chOff x="5825057" y="3508074"/>
            <a:chExt cx="1037098" cy="1476031"/>
          </a:xfrm>
        </p:grpSpPr>
        <p:sp>
          <p:nvSpPr>
            <p:cNvPr id="1807" name="Google Shape;1807;p12"/>
            <p:cNvSpPr/>
            <p:nvPr/>
          </p:nvSpPr>
          <p:spPr bwMode="auto">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8" name="Google Shape;1808;p12"/>
            <p:cNvSpPr/>
            <p:nvPr/>
          </p:nvSpPr>
          <p:spPr bwMode="auto">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09" name="Google Shape;1809;p12"/>
            <p:cNvSpPr/>
            <p:nvPr/>
          </p:nvSpPr>
          <p:spPr bwMode="auto">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810" name="Google Shape;1810;p12"/>
          <p:cNvGrpSpPr/>
          <p:nvPr/>
        </p:nvGrpSpPr>
        <p:grpSpPr bwMode="auto">
          <a:xfrm>
            <a:off x="3462913" y="4724358"/>
            <a:ext cx="2218152" cy="422263"/>
            <a:chOff x="2330363" y="4724358"/>
            <a:chExt cx="2218152" cy="422263"/>
          </a:xfrm>
        </p:grpSpPr>
        <p:sp>
          <p:nvSpPr>
            <p:cNvPr id="1811" name="Google Shape;1811;p12"/>
            <p:cNvSpPr/>
            <p:nvPr/>
          </p:nvSpPr>
          <p:spPr bwMode="auto">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2" name="Google Shape;1812;p12"/>
            <p:cNvSpPr/>
            <p:nvPr/>
          </p:nvSpPr>
          <p:spPr bwMode="auto">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3" name="Google Shape;1813;p12"/>
            <p:cNvSpPr/>
            <p:nvPr/>
          </p:nvSpPr>
          <p:spPr bwMode="auto">
            <a:xfrm>
              <a:off x="3876654"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4" name="Google Shape;1814;p12"/>
            <p:cNvSpPr/>
            <p:nvPr/>
          </p:nvSpPr>
          <p:spPr bwMode="auto">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5" name="Google Shape;1815;p12"/>
            <p:cNvSpPr/>
            <p:nvPr/>
          </p:nvSpPr>
          <p:spPr bwMode="auto">
            <a:xfrm>
              <a:off x="4019067"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6" name="Google Shape;1816;p12"/>
            <p:cNvSpPr/>
            <p:nvPr/>
          </p:nvSpPr>
          <p:spPr bwMode="auto">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7" name="Google Shape;1817;p12"/>
            <p:cNvSpPr/>
            <p:nvPr/>
          </p:nvSpPr>
          <p:spPr bwMode="auto">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8" name="Google Shape;1818;p12"/>
            <p:cNvSpPr/>
            <p:nvPr/>
          </p:nvSpPr>
          <p:spPr bwMode="auto">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19" name="Google Shape;1819;p12"/>
            <p:cNvSpPr/>
            <p:nvPr/>
          </p:nvSpPr>
          <p:spPr bwMode="auto">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0" name="Google Shape;1820;p12"/>
            <p:cNvSpPr/>
            <p:nvPr/>
          </p:nvSpPr>
          <p:spPr bwMode="auto">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1" name="Google Shape;1821;p12"/>
            <p:cNvSpPr/>
            <p:nvPr/>
          </p:nvSpPr>
          <p:spPr bwMode="auto">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2" name="Google Shape;1822;p12"/>
            <p:cNvSpPr/>
            <p:nvPr/>
          </p:nvSpPr>
          <p:spPr bwMode="auto">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3" name="Google Shape;1823;p12"/>
            <p:cNvSpPr/>
            <p:nvPr/>
          </p:nvSpPr>
          <p:spPr bwMode="auto">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4" name="Google Shape;1824;p12"/>
            <p:cNvSpPr/>
            <p:nvPr/>
          </p:nvSpPr>
          <p:spPr bwMode="auto">
            <a:xfrm>
              <a:off x="3684033"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5" name="Google Shape;1825;p12"/>
            <p:cNvSpPr/>
            <p:nvPr/>
          </p:nvSpPr>
          <p:spPr bwMode="auto">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6" name="Google Shape;1826;p12"/>
            <p:cNvSpPr/>
            <p:nvPr/>
          </p:nvSpPr>
          <p:spPr bwMode="auto">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7" name="Google Shape;1827;p12"/>
            <p:cNvSpPr/>
            <p:nvPr/>
          </p:nvSpPr>
          <p:spPr bwMode="auto">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8" name="Google Shape;1828;p12"/>
            <p:cNvSpPr/>
            <p:nvPr/>
          </p:nvSpPr>
          <p:spPr bwMode="auto">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29" name="Google Shape;1829;p12"/>
            <p:cNvSpPr/>
            <p:nvPr/>
          </p:nvSpPr>
          <p:spPr bwMode="auto">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0" name="Google Shape;1830;p12"/>
            <p:cNvSpPr/>
            <p:nvPr/>
          </p:nvSpPr>
          <p:spPr bwMode="auto">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1" name="Google Shape;1831;p12"/>
            <p:cNvSpPr/>
            <p:nvPr/>
          </p:nvSpPr>
          <p:spPr bwMode="auto">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2" name="Google Shape;1832;p12"/>
            <p:cNvSpPr/>
            <p:nvPr/>
          </p:nvSpPr>
          <p:spPr bwMode="auto">
            <a:xfrm>
              <a:off x="2523033"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3" name="Google Shape;1833;p12"/>
            <p:cNvSpPr/>
            <p:nvPr/>
          </p:nvSpPr>
          <p:spPr bwMode="auto">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4" name="Google Shape;1834;p12"/>
            <p:cNvSpPr/>
            <p:nvPr/>
          </p:nvSpPr>
          <p:spPr bwMode="auto">
            <a:xfrm>
              <a:off x="3727574"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5" name="Google Shape;1835;p12"/>
            <p:cNvSpPr/>
            <p:nvPr/>
          </p:nvSpPr>
          <p:spPr bwMode="auto">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6" name="Google Shape;1836;p12"/>
            <p:cNvSpPr/>
            <p:nvPr/>
          </p:nvSpPr>
          <p:spPr bwMode="auto">
            <a:xfrm>
              <a:off x="2668781"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7" name="Google Shape;1837;p12"/>
            <p:cNvSpPr/>
            <p:nvPr/>
          </p:nvSpPr>
          <p:spPr bwMode="auto">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8" name="Google Shape;1838;p12"/>
            <p:cNvSpPr/>
            <p:nvPr/>
          </p:nvSpPr>
          <p:spPr bwMode="auto">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39" name="Google Shape;1839;p12"/>
            <p:cNvSpPr/>
            <p:nvPr/>
          </p:nvSpPr>
          <p:spPr bwMode="auto">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0" name="Google Shape;1840;p12"/>
            <p:cNvSpPr/>
            <p:nvPr/>
          </p:nvSpPr>
          <p:spPr bwMode="auto">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1" name="Google Shape;1841;p12"/>
            <p:cNvSpPr/>
            <p:nvPr/>
          </p:nvSpPr>
          <p:spPr bwMode="auto">
            <a:xfrm>
              <a:off x="4397692" y="5030979"/>
              <a:ext cx="48615"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2" name="Google Shape;1842;p12"/>
            <p:cNvSpPr/>
            <p:nvPr/>
          </p:nvSpPr>
          <p:spPr bwMode="auto">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3" name="Google Shape;1843;p12"/>
            <p:cNvSpPr/>
            <p:nvPr/>
          </p:nvSpPr>
          <p:spPr bwMode="auto">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4" name="Google Shape;1844;p12"/>
            <p:cNvSpPr/>
            <p:nvPr/>
          </p:nvSpPr>
          <p:spPr bwMode="auto">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5" name="Google Shape;1845;p12"/>
            <p:cNvSpPr/>
            <p:nvPr/>
          </p:nvSpPr>
          <p:spPr bwMode="auto">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6" name="Google Shape;1846;p12"/>
            <p:cNvSpPr/>
            <p:nvPr/>
          </p:nvSpPr>
          <p:spPr bwMode="auto">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7" name="Google Shape;1847;p12"/>
            <p:cNvSpPr/>
            <p:nvPr/>
          </p:nvSpPr>
          <p:spPr bwMode="auto">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8" name="Google Shape;1848;p12"/>
            <p:cNvSpPr/>
            <p:nvPr/>
          </p:nvSpPr>
          <p:spPr bwMode="auto">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49" name="Google Shape;1849;p12"/>
            <p:cNvSpPr/>
            <p:nvPr/>
          </p:nvSpPr>
          <p:spPr bwMode="auto">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0" name="Google Shape;1850;p12"/>
            <p:cNvSpPr/>
            <p:nvPr/>
          </p:nvSpPr>
          <p:spPr bwMode="auto">
            <a:xfrm>
              <a:off x="3586853" y="5024260"/>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1" name="Google Shape;1851;p12"/>
            <p:cNvSpPr/>
            <p:nvPr/>
          </p:nvSpPr>
          <p:spPr bwMode="auto">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2" name="Google Shape;1852;p12"/>
            <p:cNvSpPr/>
            <p:nvPr/>
          </p:nvSpPr>
          <p:spPr bwMode="auto">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3" name="Google Shape;1853;p12"/>
            <p:cNvSpPr/>
            <p:nvPr/>
          </p:nvSpPr>
          <p:spPr bwMode="auto">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4" name="Google Shape;1854;p12"/>
            <p:cNvSpPr/>
            <p:nvPr/>
          </p:nvSpPr>
          <p:spPr bwMode="auto">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5" name="Google Shape;1855;p12"/>
            <p:cNvSpPr/>
            <p:nvPr/>
          </p:nvSpPr>
          <p:spPr bwMode="auto">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6" name="Google Shape;1856;p12"/>
            <p:cNvSpPr/>
            <p:nvPr/>
          </p:nvSpPr>
          <p:spPr bwMode="auto">
            <a:xfrm>
              <a:off x="3007198" y="5024260"/>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7" name="Google Shape;1857;p12"/>
            <p:cNvSpPr/>
            <p:nvPr/>
          </p:nvSpPr>
          <p:spPr bwMode="auto">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8" name="Google Shape;1858;p12"/>
            <p:cNvSpPr/>
            <p:nvPr/>
          </p:nvSpPr>
          <p:spPr bwMode="auto">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59" name="Google Shape;1859;p12"/>
            <p:cNvSpPr/>
            <p:nvPr/>
          </p:nvSpPr>
          <p:spPr bwMode="auto">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0" name="Google Shape;1860;p12"/>
            <p:cNvSpPr/>
            <p:nvPr/>
          </p:nvSpPr>
          <p:spPr bwMode="auto">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1" name="Google Shape;1861;p12"/>
            <p:cNvSpPr/>
            <p:nvPr/>
          </p:nvSpPr>
          <p:spPr bwMode="auto">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2" name="Google Shape;1862;p12"/>
            <p:cNvSpPr/>
            <p:nvPr/>
          </p:nvSpPr>
          <p:spPr bwMode="auto">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3" name="Google Shape;1863;p12"/>
            <p:cNvSpPr/>
            <p:nvPr/>
          </p:nvSpPr>
          <p:spPr bwMode="auto">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4" name="Google Shape;1864;p12"/>
            <p:cNvSpPr/>
            <p:nvPr/>
          </p:nvSpPr>
          <p:spPr bwMode="auto">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5" name="Google Shape;1865;p12"/>
            <p:cNvSpPr/>
            <p:nvPr/>
          </p:nvSpPr>
          <p:spPr bwMode="auto">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6" name="Google Shape;1866;p12"/>
            <p:cNvSpPr/>
            <p:nvPr/>
          </p:nvSpPr>
          <p:spPr bwMode="auto">
            <a:xfrm>
              <a:off x="3119406"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7" name="Google Shape;1867;p12"/>
            <p:cNvSpPr/>
            <p:nvPr/>
          </p:nvSpPr>
          <p:spPr bwMode="auto">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8" name="Google Shape;1868;p12"/>
            <p:cNvSpPr/>
            <p:nvPr/>
          </p:nvSpPr>
          <p:spPr bwMode="auto">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69" name="Google Shape;1869;p12"/>
            <p:cNvSpPr/>
            <p:nvPr/>
          </p:nvSpPr>
          <p:spPr bwMode="auto">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870" name="Google Shape;1870;p12"/>
          <p:cNvGrpSpPr/>
          <p:nvPr/>
        </p:nvGrpSpPr>
        <p:grpSpPr bwMode="auto">
          <a:xfrm>
            <a:off x="669098" y="3632076"/>
            <a:ext cx="366930" cy="1514545"/>
            <a:chOff x="135698" y="3632076"/>
            <a:chExt cx="366930" cy="1514545"/>
          </a:xfrm>
        </p:grpSpPr>
        <p:sp>
          <p:nvSpPr>
            <p:cNvPr id="1871" name="Google Shape;1871;p12"/>
            <p:cNvSpPr/>
            <p:nvPr/>
          </p:nvSpPr>
          <p:spPr bwMode="auto">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2" name="Google Shape;1872;p12"/>
            <p:cNvSpPr/>
            <p:nvPr/>
          </p:nvSpPr>
          <p:spPr bwMode="auto">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3" name="Google Shape;1873;p12"/>
            <p:cNvSpPr/>
            <p:nvPr/>
          </p:nvSpPr>
          <p:spPr bwMode="auto">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4" name="Google Shape;1874;p12"/>
            <p:cNvSpPr/>
            <p:nvPr/>
          </p:nvSpPr>
          <p:spPr bwMode="auto">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5" name="Google Shape;1875;p12"/>
            <p:cNvSpPr/>
            <p:nvPr/>
          </p:nvSpPr>
          <p:spPr bwMode="auto">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6" name="Google Shape;1876;p12"/>
            <p:cNvSpPr/>
            <p:nvPr/>
          </p:nvSpPr>
          <p:spPr bwMode="auto">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7" name="Google Shape;1877;p12"/>
            <p:cNvSpPr/>
            <p:nvPr/>
          </p:nvSpPr>
          <p:spPr bwMode="auto">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8" name="Google Shape;1878;p12"/>
            <p:cNvSpPr/>
            <p:nvPr/>
          </p:nvSpPr>
          <p:spPr bwMode="auto">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79" name="Google Shape;1879;p12"/>
            <p:cNvSpPr/>
            <p:nvPr/>
          </p:nvSpPr>
          <p:spPr bwMode="auto">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0" name="Google Shape;1880;p12"/>
            <p:cNvSpPr/>
            <p:nvPr/>
          </p:nvSpPr>
          <p:spPr bwMode="auto">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1" name="Google Shape;1881;p12"/>
            <p:cNvSpPr/>
            <p:nvPr/>
          </p:nvSpPr>
          <p:spPr bwMode="auto">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2" name="Google Shape;1882;p12"/>
            <p:cNvSpPr/>
            <p:nvPr/>
          </p:nvSpPr>
          <p:spPr bwMode="auto">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3" name="Google Shape;1883;p12"/>
            <p:cNvSpPr/>
            <p:nvPr/>
          </p:nvSpPr>
          <p:spPr bwMode="auto">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4" name="Google Shape;1884;p12"/>
            <p:cNvSpPr/>
            <p:nvPr/>
          </p:nvSpPr>
          <p:spPr bwMode="auto">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885" name="Google Shape;1885;p12"/>
            <p:cNvSpPr/>
            <p:nvPr/>
          </p:nvSpPr>
          <p:spPr bwMode="auto">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886" name="Google Shape;1886;p12"/>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Subtitle" userDrawn="1">
  <p:cSld name="TITLE_1">
    <p:bg>
      <p:bgPr>
        <a:solidFill>
          <a:schemeClr val="accent5"/>
        </a:solidFill>
        <a:effectLst/>
      </p:bgPr>
    </p:bg>
    <p:spTree>
      <p:nvGrpSpPr>
        <p:cNvPr id="1" name=""/>
        <p:cNvGrpSpPr/>
        <p:nvPr/>
      </p:nvGrpSpPr>
      <p:grpSpPr bwMode="auto">
        <a:xfrm>
          <a:off x="0" y="0"/>
          <a:ext cx="0" cy="0"/>
          <a:chOff x="0" y="0"/>
          <a:chExt cx="0" cy="0"/>
        </a:xfrm>
      </p:grpSpPr>
      <p:sp>
        <p:nvSpPr>
          <p:cNvPr id="213" name="Google Shape;213;p3"/>
          <p:cNvSpPr/>
          <p:nvPr/>
        </p:nvSpPr>
        <p:spPr bwMode="auto">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nvGrpSpPr>
          <p:cNvPr id="214" name="Google Shape;214;p3"/>
          <p:cNvGrpSpPr/>
          <p:nvPr/>
        </p:nvGrpSpPr>
        <p:grpSpPr bwMode="auto">
          <a:xfrm>
            <a:off x="6696046" y="-1"/>
            <a:ext cx="1938143" cy="1277000"/>
            <a:chOff x="4793246" y="-1"/>
            <a:chExt cx="1938143" cy="1277000"/>
          </a:xfrm>
        </p:grpSpPr>
        <p:sp>
          <p:nvSpPr>
            <p:cNvPr id="215" name="Google Shape;215;p3"/>
            <p:cNvSpPr/>
            <p:nvPr/>
          </p:nvSpPr>
          <p:spPr bwMode="auto">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16" name="Google Shape;216;p3"/>
            <p:cNvSpPr/>
            <p:nvPr/>
          </p:nvSpPr>
          <p:spPr bwMode="auto">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17" name="Google Shape;217;p3"/>
            <p:cNvSpPr/>
            <p:nvPr/>
          </p:nvSpPr>
          <p:spPr bwMode="auto">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18" name="Google Shape;218;p3"/>
            <p:cNvSpPr/>
            <p:nvPr/>
          </p:nvSpPr>
          <p:spPr bwMode="auto">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219" name="Google Shape;219;p3"/>
          <p:cNvGrpSpPr/>
          <p:nvPr/>
        </p:nvGrpSpPr>
        <p:grpSpPr bwMode="auto">
          <a:xfrm>
            <a:off x="7378198" y="3737197"/>
            <a:ext cx="1034366" cy="1228533"/>
            <a:chOff x="5482823" y="3737197"/>
            <a:chExt cx="1034366" cy="1228533"/>
          </a:xfrm>
        </p:grpSpPr>
        <p:sp>
          <p:nvSpPr>
            <p:cNvPr id="220" name="Google Shape;220;p3"/>
            <p:cNvSpPr/>
            <p:nvPr/>
          </p:nvSpPr>
          <p:spPr bwMode="auto">
            <a:xfrm>
              <a:off x="5996625"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1" name="Google Shape;221;p3"/>
            <p:cNvSpPr/>
            <p:nvPr/>
          </p:nvSpPr>
          <p:spPr bwMode="auto">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2" name="Google Shape;222;p3"/>
            <p:cNvSpPr/>
            <p:nvPr/>
          </p:nvSpPr>
          <p:spPr bwMode="auto">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3" name="Google Shape;223;p3"/>
            <p:cNvSpPr/>
            <p:nvPr/>
          </p:nvSpPr>
          <p:spPr bwMode="auto">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4" name="Google Shape;224;p3"/>
            <p:cNvSpPr/>
            <p:nvPr/>
          </p:nvSpPr>
          <p:spPr bwMode="auto">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5" name="Google Shape;225;p3"/>
            <p:cNvSpPr/>
            <p:nvPr/>
          </p:nvSpPr>
          <p:spPr bwMode="auto">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6" name="Google Shape;226;p3"/>
            <p:cNvSpPr/>
            <p:nvPr/>
          </p:nvSpPr>
          <p:spPr bwMode="auto">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7" name="Google Shape;227;p3"/>
            <p:cNvSpPr/>
            <p:nvPr/>
          </p:nvSpPr>
          <p:spPr bwMode="auto">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8" name="Google Shape;228;p3"/>
            <p:cNvSpPr/>
            <p:nvPr/>
          </p:nvSpPr>
          <p:spPr bwMode="auto">
            <a:xfrm>
              <a:off x="5559774" y="3927983"/>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29" name="Google Shape;229;p3"/>
            <p:cNvSpPr/>
            <p:nvPr/>
          </p:nvSpPr>
          <p:spPr bwMode="auto">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0" name="Google Shape;230;p3"/>
            <p:cNvSpPr/>
            <p:nvPr/>
          </p:nvSpPr>
          <p:spPr bwMode="auto">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1" name="Google Shape;231;p3"/>
            <p:cNvSpPr/>
            <p:nvPr/>
          </p:nvSpPr>
          <p:spPr bwMode="auto">
            <a:xfrm>
              <a:off x="5625092"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2" name="Google Shape;232;p3"/>
            <p:cNvSpPr/>
            <p:nvPr/>
          </p:nvSpPr>
          <p:spPr bwMode="auto">
            <a:xfrm>
              <a:off x="5804148" y="4471960"/>
              <a:ext cx="30173"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3" name="Google Shape;233;p3"/>
            <p:cNvSpPr/>
            <p:nvPr/>
          </p:nvSpPr>
          <p:spPr bwMode="auto">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4" name="Google Shape;234;p3"/>
            <p:cNvSpPr/>
            <p:nvPr/>
          </p:nvSpPr>
          <p:spPr bwMode="auto">
            <a:xfrm>
              <a:off x="6329683" y="4455208"/>
              <a:ext cx="30173"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5" name="Google Shape;235;p3"/>
            <p:cNvSpPr/>
            <p:nvPr/>
          </p:nvSpPr>
          <p:spPr bwMode="auto">
            <a:xfrm>
              <a:off x="6287827" y="4418373"/>
              <a:ext cx="117215"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6" name="Google Shape;236;p3"/>
            <p:cNvSpPr/>
            <p:nvPr/>
          </p:nvSpPr>
          <p:spPr bwMode="auto">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7" name="Google Shape;237;p3"/>
            <p:cNvSpPr/>
            <p:nvPr/>
          </p:nvSpPr>
          <p:spPr bwMode="auto">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8" name="Google Shape;238;p3"/>
            <p:cNvSpPr/>
            <p:nvPr/>
          </p:nvSpPr>
          <p:spPr bwMode="auto">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39" name="Google Shape;239;p3"/>
            <p:cNvSpPr/>
            <p:nvPr/>
          </p:nvSpPr>
          <p:spPr bwMode="auto">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0" name="Google Shape;240;p3"/>
            <p:cNvSpPr/>
            <p:nvPr/>
          </p:nvSpPr>
          <p:spPr bwMode="auto">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1" name="Google Shape;241;p3"/>
            <p:cNvSpPr/>
            <p:nvPr/>
          </p:nvSpPr>
          <p:spPr bwMode="auto">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2" name="Google Shape;242;p3"/>
            <p:cNvSpPr/>
            <p:nvPr/>
          </p:nvSpPr>
          <p:spPr bwMode="auto">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3" name="Google Shape;243;p3"/>
            <p:cNvSpPr/>
            <p:nvPr/>
          </p:nvSpPr>
          <p:spPr bwMode="auto">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4" name="Google Shape;244;p3"/>
            <p:cNvSpPr/>
            <p:nvPr/>
          </p:nvSpPr>
          <p:spPr bwMode="auto">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5" name="Google Shape;245;p3"/>
            <p:cNvSpPr/>
            <p:nvPr/>
          </p:nvSpPr>
          <p:spPr bwMode="auto">
            <a:xfrm>
              <a:off x="5772333"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6" name="Google Shape;246;p3"/>
            <p:cNvSpPr/>
            <p:nvPr/>
          </p:nvSpPr>
          <p:spPr bwMode="auto">
            <a:xfrm>
              <a:off x="5867727" y="4679450"/>
              <a:ext cx="23513" cy="48615"/>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7" name="Google Shape;247;p3"/>
            <p:cNvSpPr/>
            <p:nvPr/>
          </p:nvSpPr>
          <p:spPr bwMode="auto">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8" name="Google Shape;248;p3"/>
            <p:cNvSpPr/>
            <p:nvPr/>
          </p:nvSpPr>
          <p:spPr bwMode="auto">
            <a:xfrm>
              <a:off x="6252682" y="4322979"/>
              <a:ext cx="128897"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49" name="Google Shape;249;p3"/>
            <p:cNvSpPr/>
            <p:nvPr/>
          </p:nvSpPr>
          <p:spPr bwMode="auto">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0" name="Google Shape;250;p3"/>
            <p:cNvSpPr/>
            <p:nvPr/>
          </p:nvSpPr>
          <p:spPr bwMode="auto">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1" name="Google Shape;251;p3"/>
            <p:cNvSpPr/>
            <p:nvPr/>
          </p:nvSpPr>
          <p:spPr bwMode="auto">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2" name="Google Shape;252;p3"/>
            <p:cNvSpPr/>
            <p:nvPr/>
          </p:nvSpPr>
          <p:spPr bwMode="auto">
            <a:xfrm>
              <a:off x="5932997" y="4433435"/>
              <a:ext cx="30173"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3" name="Google Shape;253;p3"/>
            <p:cNvSpPr/>
            <p:nvPr/>
          </p:nvSpPr>
          <p:spPr bwMode="auto">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4" name="Google Shape;254;p3"/>
            <p:cNvSpPr/>
            <p:nvPr/>
          </p:nvSpPr>
          <p:spPr bwMode="auto">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5" name="Google Shape;255;p3"/>
            <p:cNvSpPr/>
            <p:nvPr/>
          </p:nvSpPr>
          <p:spPr bwMode="auto">
            <a:xfrm>
              <a:off x="6105391" y="4620892"/>
              <a:ext cx="30173"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6" name="Google Shape;256;p3"/>
            <p:cNvSpPr/>
            <p:nvPr/>
          </p:nvSpPr>
          <p:spPr bwMode="auto">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7" name="Google Shape;257;p3"/>
            <p:cNvSpPr/>
            <p:nvPr/>
          </p:nvSpPr>
          <p:spPr bwMode="auto">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8" name="Google Shape;258;p3"/>
            <p:cNvSpPr/>
            <p:nvPr/>
          </p:nvSpPr>
          <p:spPr bwMode="auto">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59" name="Google Shape;259;p3"/>
            <p:cNvSpPr/>
            <p:nvPr/>
          </p:nvSpPr>
          <p:spPr bwMode="auto">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0" name="Google Shape;260;p3"/>
            <p:cNvSpPr/>
            <p:nvPr/>
          </p:nvSpPr>
          <p:spPr bwMode="auto">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1" name="Google Shape;261;p3"/>
            <p:cNvSpPr/>
            <p:nvPr/>
          </p:nvSpPr>
          <p:spPr bwMode="auto">
            <a:xfrm>
              <a:off x="5760652" y="4811678"/>
              <a:ext cx="38525" cy="48615"/>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2" name="Google Shape;262;p3"/>
            <p:cNvSpPr/>
            <p:nvPr/>
          </p:nvSpPr>
          <p:spPr bwMode="auto">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3" name="Google Shape;263;p3"/>
            <p:cNvSpPr/>
            <p:nvPr/>
          </p:nvSpPr>
          <p:spPr bwMode="auto">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4" name="Google Shape;264;p3"/>
            <p:cNvSpPr/>
            <p:nvPr/>
          </p:nvSpPr>
          <p:spPr bwMode="auto">
            <a:xfrm>
              <a:off x="6142226" y="4756451"/>
              <a:ext cx="11781" cy="10090"/>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5" name="Google Shape;265;p3"/>
            <p:cNvSpPr/>
            <p:nvPr/>
          </p:nvSpPr>
          <p:spPr bwMode="auto">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6" name="Google Shape;266;p3"/>
            <p:cNvSpPr/>
            <p:nvPr/>
          </p:nvSpPr>
          <p:spPr bwMode="auto">
            <a:xfrm>
              <a:off x="5966501" y="4714595"/>
              <a:ext cx="127257"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7" name="Google Shape;267;p3"/>
            <p:cNvSpPr/>
            <p:nvPr/>
          </p:nvSpPr>
          <p:spPr bwMode="auto">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8" name="Google Shape;268;p3"/>
            <p:cNvSpPr/>
            <p:nvPr/>
          </p:nvSpPr>
          <p:spPr bwMode="auto">
            <a:xfrm>
              <a:off x="6003287" y="4741389"/>
              <a:ext cx="51947" cy="58607"/>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69" name="Google Shape;269;p3"/>
            <p:cNvSpPr/>
            <p:nvPr/>
          </p:nvSpPr>
          <p:spPr bwMode="auto">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0" name="Google Shape;270;p3"/>
            <p:cNvSpPr/>
            <p:nvPr/>
          </p:nvSpPr>
          <p:spPr bwMode="auto">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1" name="Google Shape;271;p3"/>
            <p:cNvSpPr/>
            <p:nvPr/>
          </p:nvSpPr>
          <p:spPr bwMode="auto">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2" name="Google Shape;272;p3"/>
            <p:cNvSpPr/>
            <p:nvPr/>
          </p:nvSpPr>
          <p:spPr bwMode="auto">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3" name="Google Shape;273;p3"/>
            <p:cNvSpPr/>
            <p:nvPr/>
          </p:nvSpPr>
          <p:spPr bwMode="auto">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4" name="Google Shape;274;p3"/>
            <p:cNvSpPr/>
            <p:nvPr/>
          </p:nvSpPr>
          <p:spPr bwMode="auto">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5" name="Google Shape;275;p3"/>
            <p:cNvSpPr/>
            <p:nvPr/>
          </p:nvSpPr>
          <p:spPr bwMode="auto">
            <a:xfrm>
              <a:off x="5866087" y="4324670"/>
              <a:ext cx="122186"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276" name="Google Shape;276;p3"/>
          <p:cNvGrpSpPr/>
          <p:nvPr/>
        </p:nvGrpSpPr>
        <p:grpSpPr bwMode="auto">
          <a:xfrm>
            <a:off x="8181405" y="1685317"/>
            <a:ext cx="962386" cy="1290422"/>
            <a:chOff x="5892831" y="1685317"/>
            <a:chExt cx="962386" cy="1290422"/>
          </a:xfrm>
        </p:grpSpPr>
        <p:sp>
          <p:nvSpPr>
            <p:cNvPr id="277" name="Google Shape;277;p3"/>
            <p:cNvSpPr/>
            <p:nvPr/>
          </p:nvSpPr>
          <p:spPr bwMode="auto">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8" name="Google Shape;278;p3"/>
            <p:cNvSpPr/>
            <p:nvPr/>
          </p:nvSpPr>
          <p:spPr bwMode="auto">
            <a:xfrm>
              <a:off x="6123832"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79" name="Google Shape;279;p3"/>
            <p:cNvSpPr/>
            <p:nvPr/>
          </p:nvSpPr>
          <p:spPr bwMode="auto">
            <a:xfrm>
              <a:off x="6354785"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0" name="Google Shape;280;p3"/>
            <p:cNvSpPr/>
            <p:nvPr/>
          </p:nvSpPr>
          <p:spPr bwMode="auto">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1" name="Google Shape;281;p3"/>
            <p:cNvSpPr/>
            <p:nvPr/>
          </p:nvSpPr>
          <p:spPr bwMode="auto">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2" name="Google Shape;282;p3"/>
            <p:cNvSpPr/>
            <p:nvPr/>
          </p:nvSpPr>
          <p:spPr bwMode="auto">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283" name="Google Shape;283;p3"/>
          <p:cNvGrpSpPr/>
          <p:nvPr/>
        </p:nvGrpSpPr>
        <p:grpSpPr bwMode="auto">
          <a:xfrm>
            <a:off x="155601" y="102054"/>
            <a:ext cx="1395857" cy="1191698"/>
            <a:chOff x="155601" y="102054"/>
            <a:chExt cx="1395857" cy="1191698"/>
          </a:xfrm>
        </p:grpSpPr>
        <p:sp>
          <p:nvSpPr>
            <p:cNvPr id="284" name="Google Shape;284;p3"/>
            <p:cNvSpPr/>
            <p:nvPr/>
          </p:nvSpPr>
          <p:spPr bwMode="auto">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5" name="Google Shape;285;p3"/>
            <p:cNvSpPr/>
            <p:nvPr/>
          </p:nvSpPr>
          <p:spPr bwMode="auto">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6" name="Google Shape;286;p3"/>
            <p:cNvSpPr/>
            <p:nvPr/>
          </p:nvSpPr>
          <p:spPr bwMode="auto">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287" name="Google Shape;287;p3"/>
          <p:cNvGrpSpPr/>
          <p:nvPr/>
        </p:nvGrpSpPr>
        <p:grpSpPr bwMode="auto">
          <a:xfrm>
            <a:off x="-41" y="2235955"/>
            <a:ext cx="855310" cy="1044407"/>
            <a:chOff x="-41" y="2235955"/>
            <a:chExt cx="855310" cy="1044407"/>
          </a:xfrm>
        </p:grpSpPr>
        <p:sp>
          <p:nvSpPr>
            <p:cNvPr id="288" name="Google Shape;288;p3"/>
            <p:cNvSpPr/>
            <p:nvPr/>
          </p:nvSpPr>
          <p:spPr bwMode="auto">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89" name="Google Shape;289;p3"/>
            <p:cNvSpPr/>
            <p:nvPr/>
          </p:nvSpPr>
          <p:spPr bwMode="auto">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0" name="Google Shape;290;p3"/>
            <p:cNvSpPr/>
            <p:nvPr/>
          </p:nvSpPr>
          <p:spPr bwMode="auto">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291" name="Google Shape;291;p3"/>
          <p:cNvGrpSpPr/>
          <p:nvPr/>
        </p:nvGrpSpPr>
        <p:grpSpPr bwMode="auto">
          <a:xfrm>
            <a:off x="4899221" y="56867"/>
            <a:ext cx="1032676" cy="866992"/>
            <a:chOff x="3554771" y="56867"/>
            <a:chExt cx="1032676" cy="866992"/>
          </a:xfrm>
        </p:grpSpPr>
        <p:sp>
          <p:nvSpPr>
            <p:cNvPr id="292" name="Google Shape;292;p3"/>
            <p:cNvSpPr/>
            <p:nvPr/>
          </p:nvSpPr>
          <p:spPr bwMode="auto">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3" name="Google Shape;293;p3"/>
            <p:cNvSpPr/>
            <p:nvPr/>
          </p:nvSpPr>
          <p:spPr bwMode="auto">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4" name="Google Shape;294;p3"/>
            <p:cNvSpPr/>
            <p:nvPr/>
          </p:nvSpPr>
          <p:spPr bwMode="auto">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5" name="Google Shape;295;p3"/>
            <p:cNvSpPr/>
            <p:nvPr/>
          </p:nvSpPr>
          <p:spPr bwMode="auto">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6" name="Google Shape;296;p3"/>
            <p:cNvSpPr/>
            <p:nvPr/>
          </p:nvSpPr>
          <p:spPr bwMode="auto">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7" name="Google Shape;297;p3"/>
            <p:cNvSpPr/>
            <p:nvPr/>
          </p:nvSpPr>
          <p:spPr bwMode="auto">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8" name="Google Shape;298;p3"/>
            <p:cNvSpPr/>
            <p:nvPr/>
          </p:nvSpPr>
          <p:spPr bwMode="auto">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299" name="Google Shape;299;p3"/>
            <p:cNvSpPr/>
            <p:nvPr/>
          </p:nvSpPr>
          <p:spPr bwMode="auto">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0" name="Google Shape;300;p3"/>
            <p:cNvSpPr/>
            <p:nvPr/>
          </p:nvSpPr>
          <p:spPr bwMode="auto">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1" name="Google Shape;301;p3"/>
            <p:cNvSpPr/>
            <p:nvPr/>
          </p:nvSpPr>
          <p:spPr bwMode="auto">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2" name="Google Shape;302;p3"/>
            <p:cNvSpPr/>
            <p:nvPr/>
          </p:nvSpPr>
          <p:spPr bwMode="auto">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3" name="Google Shape;303;p3"/>
            <p:cNvSpPr/>
            <p:nvPr/>
          </p:nvSpPr>
          <p:spPr bwMode="auto">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4" name="Google Shape;304;p3"/>
            <p:cNvSpPr/>
            <p:nvPr/>
          </p:nvSpPr>
          <p:spPr bwMode="auto">
            <a:xfrm>
              <a:off x="3683668"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5" name="Google Shape;305;p3"/>
            <p:cNvSpPr/>
            <p:nvPr/>
          </p:nvSpPr>
          <p:spPr bwMode="auto">
            <a:xfrm>
              <a:off x="3676958" y="446842"/>
              <a:ext cx="11781" cy="30173"/>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6" name="Google Shape;306;p3"/>
            <p:cNvSpPr/>
            <p:nvPr/>
          </p:nvSpPr>
          <p:spPr bwMode="auto">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7" name="Google Shape;307;p3"/>
            <p:cNvSpPr/>
            <p:nvPr/>
          </p:nvSpPr>
          <p:spPr bwMode="auto">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8" name="Google Shape;308;p3"/>
            <p:cNvSpPr/>
            <p:nvPr/>
          </p:nvSpPr>
          <p:spPr bwMode="auto">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09" name="Google Shape;309;p3"/>
            <p:cNvSpPr/>
            <p:nvPr/>
          </p:nvSpPr>
          <p:spPr bwMode="auto">
            <a:xfrm>
              <a:off x="4455218" y="451863"/>
              <a:ext cx="13422" cy="30173"/>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0" name="Google Shape;310;p3"/>
            <p:cNvSpPr/>
            <p:nvPr/>
          </p:nvSpPr>
          <p:spPr bwMode="auto">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1" name="Google Shape;311;p3"/>
            <p:cNvSpPr/>
            <p:nvPr/>
          </p:nvSpPr>
          <p:spPr bwMode="auto">
            <a:xfrm>
              <a:off x="4425094" y="488698"/>
              <a:ext cx="33505" cy="10090"/>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2" name="Google Shape;312;p3"/>
            <p:cNvSpPr/>
            <p:nvPr/>
          </p:nvSpPr>
          <p:spPr bwMode="auto">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3" name="Google Shape;313;p3"/>
            <p:cNvSpPr/>
            <p:nvPr/>
          </p:nvSpPr>
          <p:spPr bwMode="auto">
            <a:xfrm>
              <a:off x="4381548" y="471946"/>
              <a:ext cx="30173" cy="10090"/>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4" name="Google Shape;314;p3"/>
            <p:cNvSpPr/>
            <p:nvPr/>
          </p:nvSpPr>
          <p:spPr bwMode="auto">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5" name="Google Shape;315;p3"/>
            <p:cNvSpPr/>
            <p:nvPr/>
          </p:nvSpPr>
          <p:spPr bwMode="auto">
            <a:xfrm>
              <a:off x="4408341" y="615855"/>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6" name="Google Shape;316;p3"/>
            <p:cNvSpPr/>
            <p:nvPr/>
          </p:nvSpPr>
          <p:spPr bwMode="auto">
            <a:xfrm>
              <a:off x="4294505" y="445152"/>
              <a:ext cx="31864" cy="10090"/>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7" name="Google Shape;317;p3"/>
            <p:cNvSpPr/>
            <p:nvPr/>
          </p:nvSpPr>
          <p:spPr bwMode="auto">
            <a:xfrm>
              <a:off x="4478631" y="366511"/>
              <a:ext cx="16802" cy="30173"/>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8" name="Google Shape;318;p3"/>
            <p:cNvSpPr/>
            <p:nvPr/>
          </p:nvSpPr>
          <p:spPr bwMode="auto">
            <a:xfrm>
              <a:off x="3958118" y="348068"/>
              <a:ext cx="28484" cy="10090"/>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19" name="Google Shape;319;p3"/>
            <p:cNvSpPr/>
            <p:nvPr/>
          </p:nvSpPr>
          <p:spPr bwMode="auto">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0" name="Google Shape;320;p3"/>
            <p:cNvSpPr/>
            <p:nvPr/>
          </p:nvSpPr>
          <p:spPr bwMode="auto">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1" name="Google Shape;321;p3"/>
            <p:cNvSpPr/>
            <p:nvPr/>
          </p:nvSpPr>
          <p:spPr bwMode="auto">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2" name="Google Shape;322;p3"/>
            <p:cNvSpPr/>
            <p:nvPr/>
          </p:nvSpPr>
          <p:spPr bwMode="auto">
            <a:xfrm>
              <a:off x="3999974" y="359799"/>
              <a:ext cx="30173"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3" name="Google Shape;323;p3"/>
            <p:cNvSpPr/>
            <p:nvPr/>
          </p:nvSpPr>
          <p:spPr bwMode="auto">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4" name="Google Shape;324;p3"/>
            <p:cNvSpPr/>
            <p:nvPr/>
          </p:nvSpPr>
          <p:spPr bwMode="auto">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5" name="Google Shape;325;p3"/>
            <p:cNvSpPr/>
            <p:nvPr/>
          </p:nvSpPr>
          <p:spPr bwMode="auto">
            <a:xfrm>
              <a:off x="4190761" y="413387"/>
              <a:ext cx="30173"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6" name="Google Shape;326;p3"/>
            <p:cNvSpPr/>
            <p:nvPr/>
          </p:nvSpPr>
          <p:spPr bwMode="auto">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7" name="Google Shape;327;p3"/>
            <p:cNvSpPr/>
            <p:nvPr/>
          </p:nvSpPr>
          <p:spPr bwMode="auto">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28" name="Google Shape;328;p3"/>
            <p:cNvSpPr/>
            <p:nvPr/>
          </p:nvSpPr>
          <p:spPr bwMode="auto">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329" name="Google Shape;329;p3"/>
          <p:cNvGrpSpPr/>
          <p:nvPr/>
        </p:nvGrpSpPr>
        <p:grpSpPr bwMode="auto">
          <a:xfrm>
            <a:off x="2245156" y="3236816"/>
            <a:ext cx="3792525" cy="1904639"/>
            <a:chOff x="1112916" y="3236816"/>
            <a:chExt cx="3792525" cy="1904639"/>
          </a:xfrm>
        </p:grpSpPr>
        <p:sp>
          <p:nvSpPr>
            <p:cNvPr id="330" name="Google Shape;330;p3"/>
            <p:cNvSpPr/>
            <p:nvPr/>
          </p:nvSpPr>
          <p:spPr bwMode="auto">
            <a:xfrm>
              <a:off x="2108757" y="3363974"/>
              <a:ext cx="2639352" cy="629328"/>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1" name="Google Shape;331;p3"/>
            <p:cNvSpPr/>
            <p:nvPr/>
          </p:nvSpPr>
          <p:spPr bwMode="auto">
            <a:xfrm>
              <a:off x="3417522" y="3312127"/>
              <a:ext cx="30173" cy="30173"/>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2" name="Google Shape;332;p3"/>
            <p:cNvSpPr/>
            <p:nvPr/>
          </p:nvSpPr>
          <p:spPr bwMode="auto">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3" name="Google Shape;333;p3"/>
            <p:cNvSpPr/>
            <p:nvPr/>
          </p:nvSpPr>
          <p:spPr bwMode="auto">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4" name="Google Shape;334;p3"/>
            <p:cNvSpPr/>
            <p:nvPr/>
          </p:nvSpPr>
          <p:spPr bwMode="auto">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5" name="Google Shape;335;p3"/>
            <p:cNvSpPr/>
            <p:nvPr/>
          </p:nvSpPr>
          <p:spPr bwMode="auto">
            <a:xfrm>
              <a:off x="1979908" y="3236816"/>
              <a:ext cx="2925533" cy="30173"/>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6" name="Google Shape;336;p3"/>
            <p:cNvSpPr/>
            <p:nvPr/>
          </p:nvSpPr>
          <p:spPr bwMode="auto">
            <a:xfrm>
              <a:off x="1410828" y="5004156"/>
              <a:ext cx="257795"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7" name="Google Shape;337;p3"/>
            <p:cNvSpPr/>
            <p:nvPr/>
          </p:nvSpPr>
          <p:spPr bwMode="auto">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8" name="Google Shape;338;p3"/>
            <p:cNvSpPr/>
            <p:nvPr/>
          </p:nvSpPr>
          <p:spPr bwMode="auto">
            <a:xfrm>
              <a:off x="3492832" y="4430105"/>
              <a:ext cx="127257"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39" name="Google Shape;339;p3"/>
            <p:cNvSpPr/>
            <p:nvPr/>
          </p:nvSpPr>
          <p:spPr bwMode="auto">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0" name="Google Shape;340;p3"/>
            <p:cNvSpPr/>
            <p:nvPr/>
          </p:nvSpPr>
          <p:spPr bwMode="auto">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1" name="Google Shape;341;p3"/>
            <p:cNvSpPr/>
            <p:nvPr/>
          </p:nvSpPr>
          <p:spPr bwMode="auto">
            <a:xfrm>
              <a:off x="3452667" y="4711264"/>
              <a:ext cx="127257"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2" name="Google Shape;342;p3"/>
            <p:cNvSpPr/>
            <p:nvPr/>
          </p:nvSpPr>
          <p:spPr bwMode="auto">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3" name="Google Shape;343;p3"/>
            <p:cNvSpPr/>
            <p:nvPr/>
          </p:nvSpPr>
          <p:spPr bwMode="auto">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4" name="Google Shape;344;p3"/>
            <p:cNvSpPr/>
            <p:nvPr/>
          </p:nvSpPr>
          <p:spPr bwMode="auto">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5" name="Google Shape;345;p3"/>
            <p:cNvSpPr/>
            <p:nvPr/>
          </p:nvSpPr>
          <p:spPr bwMode="auto">
            <a:xfrm>
              <a:off x="3375715" y="4568994"/>
              <a:ext cx="128897" cy="123926"/>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6" name="Google Shape;346;p3"/>
            <p:cNvSpPr/>
            <p:nvPr/>
          </p:nvSpPr>
          <p:spPr bwMode="auto">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7" name="Google Shape;347;p3"/>
            <p:cNvSpPr/>
            <p:nvPr/>
          </p:nvSpPr>
          <p:spPr bwMode="auto">
            <a:xfrm>
              <a:off x="3278632" y="4614181"/>
              <a:ext cx="50257" cy="48615"/>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8" name="Google Shape;348;p3"/>
            <p:cNvSpPr/>
            <p:nvPr/>
          </p:nvSpPr>
          <p:spPr bwMode="auto">
            <a:xfrm>
              <a:off x="3415881" y="4287835"/>
              <a:ext cx="128897"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49" name="Google Shape;349;p3"/>
            <p:cNvSpPr/>
            <p:nvPr/>
          </p:nvSpPr>
          <p:spPr bwMode="auto">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0" name="Google Shape;350;p3"/>
            <p:cNvSpPr/>
            <p:nvPr/>
          </p:nvSpPr>
          <p:spPr bwMode="auto">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1" name="Google Shape;351;p3"/>
            <p:cNvSpPr/>
            <p:nvPr/>
          </p:nvSpPr>
          <p:spPr bwMode="auto">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2" name="Google Shape;352;p3"/>
            <p:cNvSpPr/>
            <p:nvPr/>
          </p:nvSpPr>
          <p:spPr bwMode="auto">
            <a:xfrm>
              <a:off x="3307065"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3" name="Google Shape;353;p3"/>
            <p:cNvSpPr/>
            <p:nvPr/>
          </p:nvSpPr>
          <p:spPr bwMode="auto">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4" name="Google Shape;354;p3"/>
            <p:cNvSpPr/>
            <p:nvPr/>
          </p:nvSpPr>
          <p:spPr bwMode="auto">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5" name="Google Shape;355;p3"/>
            <p:cNvSpPr/>
            <p:nvPr/>
          </p:nvSpPr>
          <p:spPr bwMode="auto">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6" name="Google Shape;356;p3"/>
            <p:cNvSpPr/>
            <p:nvPr/>
          </p:nvSpPr>
          <p:spPr bwMode="auto">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7" name="Google Shape;357;p3"/>
            <p:cNvSpPr/>
            <p:nvPr/>
          </p:nvSpPr>
          <p:spPr bwMode="auto">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8" name="Google Shape;358;p3"/>
            <p:cNvSpPr/>
            <p:nvPr/>
          </p:nvSpPr>
          <p:spPr bwMode="auto">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59" name="Google Shape;359;p3"/>
            <p:cNvSpPr/>
            <p:nvPr/>
          </p:nvSpPr>
          <p:spPr bwMode="auto">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0" name="Google Shape;360;p3"/>
            <p:cNvSpPr/>
            <p:nvPr/>
          </p:nvSpPr>
          <p:spPr bwMode="auto">
            <a:xfrm>
              <a:off x="3636792" y="4428414"/>
              <a:ext cx="128897" cy="123926"/>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1" name="Google Shape;361;p3"/>
            <p:cNvSpPr/>
            <p:nvPr/>
          </p:nvSpPr>
          <p:spPr bwMode="auto">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2" name="Google Shape;362;p3"/>
            <p:cNvSpPr/>
            <p:nvPr/>
          </p:nvSpPr>
          <p:spPr bwMode="auto">
            <a:xfrm>
              <a:off x="3702062" y="4287835"/>
              <a:ext cx="128897"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3" name="Google Shape;363;p3"/>
            <p:cNvSpPr/>
            <p:nvPr/>
          </p:nvSpPr>
          <p:spPr bwMode="auto">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4" name="Google Shape;364;p3"/>
            <p:cNvSpPr/>
            <p:nvPr/>
          </p:nvSpPr>
          <p:spPr bwMode="auto">
            <a:xfrm>
              <a:off x="3166486" y="4709573"/>
              <a:ext cx="128948" cy="123926"/>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5" name="Google Shape;365;p3"/>
            <p:cNvSpPr/>
            <p:nvPr/>
          </p:nvSpPr>
          <p:spPr bwMode="auto">
            <a:xfrm>
              <a:off x="3216693" y="4751429"/>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6" name="Google Shape;366;p3"/>
            <p:cNvSpPr/>
            <p:nvPr/>
          </p:nvSpPr>
          <p:spPr bwMode="auto">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7" name="Google Shape;367;p3"/>
            <p:cNvSpPr/>
            <p:nvPr/>
          </p:nvSpPr>
          <p:spPr bwMode="auto">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8" name="Google Shape;368;p3"/>
            <p:cNvSpPr/>
            <p:nvPr/>
          </p:nvSpPr>
          <p:spPr bwMode="auto">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69" name="Google Shape;369;p3"/>
            <p:cNvSpPr/>
            <p:nvPr/>
          </p:nvSpPr>
          <p:spPr bwMode="auto">
            <a:xfrm>
              <a:off x="3988242" y="4289525"/>
              <a:ext cx="127257" cy="122186"/>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0" name="Google Shape;370;p3"/>
            <p:cNvSpPr/>
            <p:nvPr/>
          </p:nvSpPr>
          <p:spPr bwMode="auto">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1" name="Google Shape;371;p3"/>
            <p:cNvSpPr/>
            <p:nvPr/>
          </p:nvSpPr>
          <p:spPr bwMode="auto">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2" name="Google Shape;372;p3"/>
            <p:cNvSpPr/>
            <p:nvPr/>
          </p:nvSpPr>
          <p:spPr bwMode="auto">
            <a:xfrm>
              <a:off x="3206652" y="4428414"/>
              <a:ext cx="128948" cy="123926"/>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3" name="Google Shape;373;p3"/>
            <p:cNvSpPr/>
            <p:nvPr/>
          </p:nvSpPr>
          <p:spPr bwMode="auto">
            <a:xfrm>
              <a:off x="3089485" y="4568994"/>
              <a:ext cx="128948" cy="123926"/>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4" name="Google Shape;374;p3"/>
            <p:cNvSpPr/>
            <p:nvPr/>
          </p:nvSpPr>
          <p:spPr bwMode="auto">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5" name="Google Shape;375;p3"/>
            <p:cNvSpPr/>
            <p:nvPr/>
          </p:nvSpPr>
          <p:spPr bwMode="auto">
            <a:xfrm>
              <a:off x="3034257" y="4711264"/>
              <a:ext cx="113886" cy="123926"/>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6" name="Google Shape;376;p3"/>
            <p:cNvSpPr/>
            <p:nvPr/>
          </p:nvSpPr>
          <p:spPr bwMode="auto">
            <a:xfrm>
              <a:off x="3139692" y="4614181"/>
              <a:ext cx="36885" cy="53636"/>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7" name="Google Shape;377;p3"/>
            <p:cNvSpPr/>
            <p:nvPr/>
          </p:nvSpPr>
          <p:spPr bwMode="auto">
            <a:xfrm>
              <a:off x="3271921" y="4289525"/>
              <a:ext cx="127257" cy="122186"/>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8" name="Google Shape;378;p3"/>
            <p:cNvSpPr/>
            <p:nvPr/>
          </p:nvSpPr>
          <p:spPr bwMode="auto">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79" name="Google Shape;379;p3"/>
            <p:cNvSpPr/>
            <p:nvPr/>
          </p:nvSpPr>
          <p:spPr bwMode="auto">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0" name="Google Shape;380;p3"/>
            <p:cNvSpPr/>
            <p:nvPr/>
          </p:nvSpPr>
          <p:spPr bwMode="auto">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1" name="Google Shape;381;p3"/>
            <p:cNvSpPr/>
            <p:nvPr/>
          </p:nvSpPr>
          <p:spPr bwMode="auto">
            <a:xfrm>
              <a:off x="3633462" y="4751429"/>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2" name="Google Shape;382;p3"/>
            <p:cNvSpPr/>
            <p:nvPr/>
          </p:nvSpPr>
          <p:spPr bwMode="auto">
            <a:xfrm>
              <a:off x="2990761" y="4610850"/>
              <a:ext cx="38525" cy="53586"/>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3" name="Google Shape;383;p3"/>
            <p:cNvSpPr/>
            <p:nvPr/>
          </p:nvSpPr>
          <p:spPr bwMode="auto">
            <a:xfrm>
              <a:off x="2736345" y="4711264"/>
              <a:ext cx="127257"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4" name="Google Shape;384;p3"/>
            <p:cNvSpPr/>
            <p:nvPr/>
          </p:nvSpPr>
          <p:spPr bwMode="auto">
            <a:xfrm>
              <a:off x="3596627" y="4709573"/>
              <a:ext cx="128897" cy="123926"/>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5" name="Google Shape;385;p3"/>
            <p:cNvSpPr/>
            <p:nvPr/>
          </p:nvSpPr>
          <p:spPr bwMode="auto">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6" name="Google Shape;386;p3"/>
            <p:cNvSpPr/>
            <p:nvPr/>
          </p:nvSpPr>
          <p:spPr bwMode="auto">
            <a:xfrm>
              <a:off x="2784912" y="4751429"/>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7" name="Google Shape;387;p3"/>
            <p:cNvSpPr/>
            <p:nvPr/>
          </p:nvSpPr>
          <p:spPr bwMode="auto">
            <a:xfrm>
              <a:off x="2413380" y="4709573"/>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8" name="Google Shape;388;p3"/>
            <p:cNvSpPr/>
            <p:nvPr/>
          </p:nvSpPr>
          <p:spPr bwMode="auto">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89" name="Google Shape;389;p3"/>
            <p:cNvSpPr/>
            <p:nvPr/>
          </p:nvSpPr>
          <p:spPr bwMode="auto">
            <a:xfrm>
              <a:off x="2555600" y="4289525"/>
              <a:ext cx="127257" cy="122186"/>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0" name="Google Shape;390;p3"/>
            <p:cNvSpPr/>
            <p:nvPr/>
          </p:nvSpPr>
          <p:spPr bwMode="auto">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1" name="Google Shape;391;p3"/>
            <p:cNvSpPr/>
            <p:nvPr/>
          </p:nvSpPr>
          <p:spPr bwMode="auto">
            <a:xfrm>
              <a:off x="2696180" y="4851844"/>
              <a:ext cx="127257"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2" name="Google Shape;392;p3"/>
            <p:cNvSpPr/>
            <p:nvPr/>
          </p:nvSpPr>
          <p:spPr bwMode="auto">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3" name="Google Shape;393;p3"/>
            <p:cNvSpPr/>
            <p:nvPr/>
          </p:nvSpPr>
          <p:spPr bwMode="auto">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4" name="Google Shape;394;p3"/>
            <p:cNvSpPr/>
            <p:nvPr/>
          </p:nvSpPr>
          <p:spPr bwMode="auto">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5" name="Google Shape;395;p3"/>
            <p:cNvSpPr/>
            <p:nvPr/>
          </p:nvSpPr>
          <p:spPr bwMode="auto">
            <a:xfrm>
              <a:off x="4065243" y="4915473"/>
              <a:ext cx="128897"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6" name="Google Shape;396;p3"/>
            <p:cNvSpPr/>
            <p:nvPr/>
          </p:nvSpPr>
          <p:spPr bwMode="auto">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7" name="Google Shape;397;p3"/>
            <p:cNvSpPr/>
            <p:nvPr/>
          </p:nvSpPr>
          <p:spPr bwMode="auto">
            <a:xfrm>
              <a:off x="3712103" y="4615870"/>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8" name="Google Shape;398;p3"/>
            <p:cNvSpPr/>
            <p:nvPr/>
          </p:nvSpPr>
          <p:spPr bwMode="auto">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399" name="Google Shape;399;p3"/>
            <p:cNvSpPr/>
            <p:nvPr/>
          </p:nvSpPr>
          <p:spPr bwMode="auto">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0" name="Google Shape;400;p3"/>
            <p:cNvSpPr/>
            <p:nvPr/>
          </p:nvSpPr>
          <p:spPr bwMode="auto">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1" name="Google Shape;401;p3"/>
            <p:cNvSpPr/>
            <p:nvPr/>
          </p:nvSpPr>
          <p:spPr bwMode="auto">
            <a:xfrm>
              <a:off x="3882807" y="4709573"/>
              <a:ext cx="128897" cy="123926"/>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2" name="Google Shape;402;p3"/>
            <p:cNvSpPr/>
            <p:nvPr/>
          </p:nvSpPr>
          <p:spPr bwMode="auto">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3" name="Google Shape;403;p3"/>
            <p:cNvSpPr/>
            <p:nvPr/>
          </p:nvSpPr>
          <p:spPr bwMode="auto">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4" name="Google Shape;404;p3"/>
            <p:cNvSpPr/>
            <p:nvPr/>
          </p:nvSpPr>
          <p:spPr bwMode="auto">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5" name="Google Shape;405;p3"/>
            <p:cNvSpPr/>
            <p:nvPr/>
          </p:nvSpPr>
          <p:spPr bwMode="auto">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6" name="Google Shape;406;p3"/>
            <p:cNvSpPr/>
            <p:nvPr/>
          </p:nvSpPr>
          <p:spPr bwMode="auto">
            <a:xfrm>
              <a:off x="2716263" y="4609160"/>
              <a:ext cx="30173"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7" name="Google Shape;407;p3"/>
            <p:cNvSpPr/>
            <p:nvPr/>
          </p:nvSpPr>
          <p:spPr bwMode="auto">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8" name="Google Shape;408;p3"/>
            <p:cNvSpPr/>
            <p:nvPr/>
          </p:nvSpPr>
          <p:spPr bwMode="auto">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09" name="Google Shape;409;p3"/>
            <p:cNvSpPr/>
            <p:nvPr/>
          </p:nvSpPr>
          <p:spPr bwMode="auto">
            <a:xfrm>
              <a:off x="2659394" y="4568994"/>
              <a:ext cx="128897" cy="123926"/>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0" name="Google Shape;410;p3"/>
            <p:cNvSpPr/>
            <p:nvPr/>
          </p:nvSpPr>
          <p:spPr bwMode="auto">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1" name="Google Shape;411;p3"/>
            <p:cNvSpPr/>
            <p:nvPr/>
          </p:nvSpPr>
          <p:spPr bwMode="auto">
            <a:xfrm>
              <a:off x="2985741" y="4287835"/>
              <a:ext cx="128897"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2" name="Google Shape;412;p3"/>
            <p:cNvSpPr/>
            <p:nvPr/>
          </p:nvSpPr>
          <p:spPr bwMode="auto">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3" name="Google Shape;413;p3"/>
            <p:cNvSpPr/>
            <p:nvPr/>
          </p:nvSpPr>
          <p:spPr bwMode="auto">
            <a:xfrm>
              <a:off x="2880306" y="4709573"/>
              <a:ext cx="128897" cy="123926"/>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4" name="Google Shape;414;p3"/>
            <p:cNvSpPr/>
            <p:nvPr/>
          </p:nvSpPr>
          <p:spPr bwMode="auto">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5" name="Google Shape;415;p3"/>
            <p:cNvSpPr/>
            <p:nvPr/>
          </p:nvSpPr>
          <p:spPr bwMode="auto">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6" name="Google Shape;416;p3"/>
            <p:cNvSpPr/>
            <p:nvPr/>
          </p:nvSpPr>
          <p:spPr bwMode="auto">
            <a:xfrm>
              <a:off x="2893678" y="4346393"/>
              <a:ext cx="36885" cy="53636"/>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7" name="Google Shape;417;p3"/>
            <p:cNvSpPr/>
            <p:nvPr/>
          </p:nvSpPr>
          <p:spPr bwMode="auto">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8" name="Google Shape;418;p3"/>
            <p:cNvSpPr/>
            <p:nvPr/>
          </p:nvSpPr>
          <p:spPr bwMode="auto">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19" name="Google Shape;419;p3"/>
            <p:cNvSpPr/>
            <p:nvPr/>
          </p:nvSpPr>
          <p:spPr bwMode="auto">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0" name="Google Shape;420;p3"/>
            <p:cNvSpPr/>
            <p:nvPr/>
          </p:nvSpPr>
          <p:spPr bwMode="auto">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1" name="Google Shape;421;p3"/>
            <p:cNvSpPr/>
            <p:nvPr/>
          </p:nvSpPr>
          <p:spPr bwMode="auto">
            <a:xfrm>
              <a:off x="2920471" y="4428414"/>
              <a:ext cx="128897" cy="123926"/>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2" name="Google Shape;422;p3"/>
            <p:cNvSpPr/>
            <p:nvPr/>
          </p:nvSpPr>
          <p:spPr bwMode="auto">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3" name="Google Shape;423;p3"/>
            <p:cNvSpPr/>
            <p:nvPr/>
          </p:nvSpPr>
          <p:spPr bwMode="auto">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4" name="Google Shape;424;p3"/>
            <p:cNvSpPr/>
            <p:nvPr/>
          </p:nvSpPr>
          <p:spPr bwMode="auto">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5" name="Google Shape;425;p3"/>
            <p:cNvSpPr/>
            <p:nvPr/>
          </p:nvSpPr>
          <p:spPr bwMode="auto">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6" name="Google Shape;426;p3"/>
            <p:cNvSpPr/>
            <p:nvPr/>
          </p:nvSpPr>
          <p:spPr bwMode="auto">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7" name="Google Shape;427;p3"/>
            <p:cNvSpPr/>
            <p:nvPr/>
          </p:nvSpPr>
          <p:spPr bwMode="auto">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8" name="Google Shape;428;p3"/>
            <p:cNvSpPr/>
            <p:nvPr/>
          </p:nvSpPr>
          <p:spPr bwMode="auto">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29" name="Google Shape;429;p3"/>
            <p:cNvSpPr/>
            <p:nvPr/>
          </p:nvSpPr>
          <p:spPr bwMode="auto">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0" name="Google Shape;430;p3"/>
            <p:cNvSpPr/>
            <p:nvPr/>
          </p:nvSpPr>
          <p:spPr bwMode="auto">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1" name="Google Shape;431;p3"/>
            <p:cNvSpPr/>
            <p:nvPr/>
          </p:nvSpPr>
          <p:spPr bwMode="auto">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2" name="Google Shape;432;p3"/>
            <p:cNvSpPr/>
            <p:nvPr/>
          </p:nvSpPr>
          <p:spPr bwMode="auto">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3" name="Google Shape;433;p3"/>
            <p:cNvSpPr/>
            <p:nvPr/>
          </p:nvSpPr>
          <p:spPr bwMode="auto">
            <a:xfrm>
              <a:off x="4132202" y="4287835"/>
              <a:ext cx="128897"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4" name="Google Shape;434;p3"/>
            <p:cNvSpPr/>
            <p:nvPr/>
          </p:nvSpPr>
          <p:spPr bwMode="auto">
            <a:xfrm>
              <a:off x="4041829" y="4192440"/>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5" name="Google Shape;435;p3"/>
            <p:cNvSpPr/>
            <p:nvPr/>
          </p:nvSpPr>
          <p:spPr bwMode="auto">
            <a:xfrm>
              <a:off x="4209153" y="4430105"/>
              <a:ext cx="127257"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6" name="Google Shape;436;p3"/>
            <p:cNvSpPr/>
            <p:nvPr/>
          </p:nvSpPr>
          <p:spPr bwMode="auto">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7" name="Google Shape;437;p3"/>
            <p:cNvSpPr/>
            <p:nvPr/>
          </p:nvSpPr>
          <p:spPr bwMode="auto">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8" name="Google Shape;438;p3"/>
            <p:cNvSpPr/>
            <p:nvPr/>
          </p:nvSpPr>
          <p:spPr bwMode="auto">
            <a:xfrm>
              <a:off x="2699560" y="4287835"/>
              <a:ext cx="128897"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39" name="Google Shape;439;p3"/>
            <p:cNvSpPr/>
            <p:nvPr/>
          </p:nvSpPr>
          <p:spPr bwMode="auto">
            <a:xfrm>
              <a:off x="3005822"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0" name="Google Shape;440;p3"/>
            <p:cNvSpPr/>
            <p:nvPr/>
          </p:nvSpPr>
          <p:spPr bwMode="auto">
            <a:xfrm>
              <a:off x="4092037" y="4568994"/>
              <a:ext cx="128897" cy="123926"/>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1" name="Google Shape;441;p3"/>
            <p:cNvSpPr/>
            <p:nvPr/>
          </p:nvSpPr>
          <p:spPr bwMode="auto">
            <a:xfrm>
              <a:off x="3608358" y="4192440"/>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2" name="Google Shape;442;p3"/>
            <p:cNvSpPr/>
            <p:nvPr/>
          </p:nvSpPr>
          <p:spPr bwMode="auto">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3" name="Google Shape;443;p3"/>
            <p:cNvSpPr/>
            <p:nvPr/>
          </p:nvSpPr>
          <p:spPr bwMode="auto">
            <a:xfrm>
              <a:off x="2562311" y="4192440"/>
              <a:ext cx="127257"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4" name="Google Shape;444;p3"/>
            <p:cNvSpPr/>
            <p:nvPr/>
          </p:nvSpPr>
          <p:spPr bwMode="auto">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5" name="Google Shape;445;p3"/>
            <p:cNvSpPr/>
            <p:nvPr/>
          </p:nvSpPr>
          <p:spPr bwMode="auto">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6" name="Google Shape;446;p3"/>
            <p:cNvSpPr/>
            <p:nvPr/>
          </p:nvSpPr>
          <p:spPr bwMode="auto">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7" name="Google Shape;447;p3"/>
            <p:cNvSpPr/>
            <p:nvPr/>
          </p:nvSpPr>
          <p:spPr bwMode="auto">
            <a:xfrm>
              <a:off x="3750579" y="4711264"/>
              <a:ext cx="113886" cy="123926"/>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8" name="Google Shape;448;p3"/>
            <p:cNvSpPr/>
            <p:nvPr/>
          </p:nvSpPr>
          <p:spPr bwMode="auto">
            <a:xfrm>
              <a:off x="3859394" y="4615870"/>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49" name="Google Shape;449;p3"/>
            <p:cNvSpPr/>
            <p:nvPr/>
          </p:nvSpPr>
          <p:spPr bwMode="auto">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0" name="Google Shape;450;p3"/>
            <p:cNvSpPr/>
            <p:nvPr/>
          </p:nvSpPr>
          <p:spPr bwMode="auto">
            <a:xfrm>
              <a:off x="3805805" y="4568994"/>
              <a:ext cx="128948" cy="123926"/>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1" name="Google Shape;451;p3"/>
            <p:cNvSpPr/>
            <p:nvPr/>
          </p:nvSpPr>
          <p:spPr bwMode="auto">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2" name="Google Shape;452;p3"/>
            <p:cNvSpPr/>
            <p:nvPr/>
          </p:nvSpPr>
          <p:spPr bwMode="auto">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3" name="Google Shape;453;p3"/>
            <p:cNvSpPr/>
            <p:nvPr/>
          </p:nvSpPr>
          <p:spPr bwMode="auto">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4" name="Google Shape;454;p3"/>
            <p:cNvSpPr/>
            <p:nvPr/>
          </p:nvSpPr>
          <p:spPr bwMode="auto">
            <a:xfrm>
              <a:off x="3922973" y="4428414"/>
              <a:ext cx="128948" cy="123926"/>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5" name="Google Shape;455;p3"/>
            <p:cNvSpPr/>
            <p:nvPr/>
          </p:nvSpPr>
          <p:spPr bwMode="auto">
            <a:xfrm>
              <a:off x="4247679" y="4873617"/>
              <a:ext cx="45236" cy="30173"/>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6" name="Google Shape;456;p3"/>
            <p:cNvSpPr/>
            <p:nvPr/>
          </p:nvSpPr>
          <p:spPr bwMode="auto">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7" name="Google Shape;457;p3"/>
            <p:cNvSpPr/>
            <p:nvPr/>
          </p:nvSpPr>
          <p:spPr bwMode="auto">
            <a:xfrm>
              <a:off x="4165656"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8" name="Google Shape;458;p3"/>
            <p:cNvSpPr/>
            <p:nvPr/>
          </p:nvSpPr>
          <p:spPr bwMode="auto">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59" name="Google Shape;459;p3"/>
            <p:cNvSpPr/>
            <p:nvPr/>
          </p:nvSpPr>
          <p:spPr bwMode="auto">
            <a:xfrm>
              <a:off x="4348093" y="4920494"/>
              <a:ext cx="127257"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0" name="Google Shape;460;p3"/>
            <p:cNvSpPr/>
            <p:nvPr/>
          </p:nvSpPr>
          <p:spPr bwMode="auto">
            <a:xfrm>
              <a:off x="4204133" y="4851844"/>
              <a:ext cx="123926"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1" name="Google Shape;461;p3"/>
            <p:cNvSpPr/>
            <p:nvPr/>
          </p:nvSpPr>
          <p:spPr bwMode="auto">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2" name="Google Shape;462;p3"/>
            <p:cNvSpPr/>
            <p:nvPr/>
          </p:nvSpPr>
          <p:spPr bwMode="auto">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3" name="Google Shape;463;p3"/>
            <p:cNvSpPr/>
            <p:nvPr/>
          </p:nvSpPr>
          <p:spPr bwMode="auto">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4" name="Google Shape;464;p3"/>
            <p:cNvSpPr/>
            <p:nvPr/>
          </p:nvSpPr>
          <p:spPr bwMode="auto">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5" name="Google Shape;465;p3"/>
            <p:cNvSpPr/>
            <p:nvPr/>
          </p:nvSpPr>
          <p:spPr bwMode="auto">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6" name="Google Shape;466;p3"/>
            <p:cNvSpPr/>
            <p:nvPr/>
          </p:nvSpPr>
          <p:spPr bwMode="auto">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7" name="Google Shape;467;p3"/>
            <p:cNvSpPr/>
            <p:nvPr/>
          </p:nvSpPr>
          <p:spPr bwMode="auto">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8" name="Google Shape;468;p3"/>
            <p:cNvSpPr/>
            <p:nvPr/>
          </p:nvSpPr>
          <p:spPr bwMode="auto">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69" name="Google Shape;469;p3"/>
            <p:cNvSpPr/>
            <p:nvPr/>
          </p:nvSpPr>
          <p:spPr bwMode="auto">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0" name="Google Shape;470;p3"/>
            <p:cNvSpPr/>
            <p:nvPr/>
          </p:nvSpPr>
          <p:spPr bwMode="auto">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1" name="Google Shape;471;p3"/>
            <p:cNvSpPr/>
            <p:nvPr/>
          </p:nvSpPr>
          <p:spPr bwMode="auto">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2" name="Google Shape;472;p3"/>
            <p:cNvSpPr/>
            <p:nvPr/>
          </p:nvSpPr>
          <p:spPr bwMode="auto">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3" name="Google Shape;473;p3"/>
            <p:cNvSpPr/>
            <p:nvPr/>
          </p:nvSpPr>
          <p:spPr bwMode="auto">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4" name="Google Shape;474;p3"/>
            <p:cNvSpPr/>
            <p:nvPr/>
          </p:nvSpPr>
          <p:spPr bwMode="auto">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5" name="Google Shape;475;p3"/>
            <p:cNvSpPr/>
            <p:nvPr/>
          </p:nvSpPr>
          <p:spPr bwMode="auto">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76" name="Google Shape;476;p3"/>
            <p:cNvSpPr/>
            <p:nvPr/>
          </p:nvSpPr>
          <p:spPr bwMode="auto">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477" name="Google Shape;477;p3"/>
          <p:cNvSpPr txBox="1">
            <a:spLocks noGrp="1"/>
          </p:cNvSpPr>
          <p:nvPr>
            <p:ph type="ctrTitle"/>
          </p:nvPr>
        </p:nvSpPr>
        <p:spPr bwMode="auto">
          <a:xfrm>
            <a:off x="1557875" y="1411894"/>
            <a:ext cx="6028200" cy="1159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None/>
              <a:defRPr sz="5200" b="0">
                <a:solidFill>
                  <a:schemeClr val="lt1"/>
                </a:solidFill>
              </a:defRPr>
            </a:lvl1pPr>
            <a:lvl2pPr lvl="1" algn="ctr">
              <a:spcBef>
                <a:spcPts val="0"/>
              </a:spcBef>
              <a:spcAft>
                <a:spcPts val="0"/>
              </a:spcAft>
              <a:buClr>
                <a:schemeClr val="lt1"/>
              </a:buClr>
              <a:buSzPts val="5200"/>
              <a:buNone/>
              <a:defRPr sz="5200" b="0">
                <a:solidFill>
                  <a:schemeClr val="lt1"/>
                </a:solidFill>
              </a:defRPr>
            </a:lvl2pPr>
            <a:lvl3pPr lvl="2" algn="ctr">
              <a:spcBef>
                <a:spcPts val="0"/>
              </a:spcBef>
              <a:spcAft>
                <a:spcPts val="0"/>
              </a:spcAft>
              <a:buClr>
                <a:schemeClr val="lt1"/>
              </a:buClr>
              <a:buSzPts val="5200"/>
              <a:buNone/>
              <a:defRPr sz="5200" b="0">
                <a:solidFill>
                  <a:schemeClr val="lt1"/>
                </a:solidFill>
              </a:defRPr>
            </a:lvl3pPr>
            <a:lvl4pPr lvl="3" algn="ctr">
              <a:spcBef>
                <a:spcPts val="0"/>
              </a:spcBef>
              <a:spcAft>
                <a:spcPts val="0"/>
              </a:spcAft>
              <a:buClr>
                <a:schemeClr val="lt1"/>
              </a:buClr>
              <a:buSzPts val="5200"/>
              <a:buNone/>
              <a:defRPr sz="5200" b="0">
                <a:solidFill>
                  <a:schemeClr val="lt1"/>
                </a:solidFill>
              </a:defRPr>
            </a:lvl4pPr>
            <a:lvl5pPr lvl="4" algn="ctr">
              <a:spcBef>
                <a:spcPts val="0"/>
              </a:spcBef>
              <a:spcAft>
                <a:spcPts val="0"/>
              </a:spcAft>
              <a:buClr>
                <a:schemeClr val="lt1"/>
              </a:buClr>
              <a:buSzPts val="5200"/>
              <a:buNone/>
              <a:defRPr sz="5200" b="0">
                <a:solidFill>
                  <a:schemeClr val="lt1"/>
                </a:solidFill>
              </a:defRPr>
            </a:lvl5pPr>
            <a:lvl6pPr lvl="5" algn="ctr">
              <a:spcBef>
                <a:spcPts val="0"/>
              </a:spcBef>
              <a:spcAft>
                <a:spcPts val="0"/>
              </a:spcAft>
              <a:buClr>
                <a:schemeClr val="lt1"/>
              </a:buClr>
              <a:buSzPts val="5200"/>
              <a:buNone/>
              <a:defRPr sz="5200" b="0">
                <a:solidFill>
                  <a:schemeClr val="lt1"/>
                </a:solidFill>
              </a:defRPr>
            </a:lvl6pPr>
            <a:lvl7pPr lvl="6" algn="ctr">
              <a:spcBef>
                <a:spcPts val="0"/>
              </a:spcBef>
              <a:spcAft>
                <a:spcPts val="0"/>
              </a:spcAft>
              <a:buClr>
                <a:schemeClr val="lt1"/>
              </a:buClr>
              <a:buSzPts val="5200"/>
              <a:buNone/>
              <a:defRPr sz="5200" b="0">
                <a:solidFill>
                  <a:schemeClr val="lt1"/>
                </a:solidFill>
              </a:defRPr>
            </a:lvl7pPr>
            <a:lvl8pPr lvl="7" algn="ctr">
              <a:spcBef>
                <a:spcPts val="0"/>
              </a:spcBef>
              <a:spcAft>
                <a:spcPts val="0"/>
              </a:spcAft>
              <a:buClr>
                <a:schemeClr val="lt1"/>
              </a:buClr>
              <a:buSzPts val="5200"/>
              <a:buNone/>
              <a:defRPr sz="5200" b="0">
                <a:solidFill>
                  <a:schemeClr val="lt1"/>
                </a:solidFill>
              </a:defRPr>
            </a:lvl8pPr>
            <a:lvl9pPr lvl="8" algn="ctr">
              <a:spcBef>
                <a:spcPts val="0"/>
              </a:spcBef>
              <a:spcAft>
                <a:spcPts val="0"/>
              </a:spcAft>
              <a:buClr>
                <a:schemeClr val="lt1"/>
              </a:buClr>
              <a:buSzPts val="5200"/>
              <a:buNone/>
              <a:defRPr sz="5200" b="0">
                <a:solidFill>
                  <a:schemeClr val="lt1"/>
                </a:solidFill>
              </a:defRPr>
            </a:lvl9pPr>
          </a:lstStyle>
          <a:p>
            <a:pPr>
              <a:defRPr/>
            </a:pPr>
            <a:endParaRPr/>
          </a:p>
        </p:txBody>
      </p:sp>
      <p:sp>
        <p:nvSpPr>
          <p:cNvPr id="478" name="Google Shape;478;p3"/>
          <p:cNvSpPr txBox="1">
            <a:spLocks noGrp="1"/>
          </p:cNvSpPr>
          <p:nvPr>
            <p:ph type="subTitle" idx="1"/>
          </p:nvPr>
        </p:nvSpPr>
        <p:spPr bwMode="auto">
          <a:xfrm>
            <a:off x="1557875" y="2497163"/>
            <a:ext cx="6028200" cy="795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sz="1600"/>
            </a:lvl1pPr>
            <a:lvl2pPr lvl="1" algn="ctr">
              <a:spcBef>
                <a:spcPts val="0"/>
              </a:spcBef>
              <a:spcAft>
                <a:spcPts val="0"/>
              </a:spcAft>
              <a:buClr>
                <a:schemeClr val="dk1"/>
              </a:buClr>
              <a:buSzPts val="1600"/>
              <a:buNone/>
              <a:defRPr sz="1600"/>
            </a:lvl2pPr>
            <a:lvl3pPr lvl="2" algn="ctr">
              <a:spcBef>
                <a:spcPts val="0"/>
              </a:spcBef>
              <a:spcAft>
                <a:spcPts val="0"/>
              </a:spcAft>
              <a:buClr>
                <a:schemeClr val="dk1"/>
              </a:buClr>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pPr>
              <a:defRPr/>
            </a:pPr>
            <a:endParaRPr/>
          </a:p>
        </p:txBody>
      </p:sp>
      <p:sp>
        <p:nvSpPr>
          <p:cNvPr id="479" name="Google Shape;479;p3"/>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Quote" userDrawn="1">
  <p:cSld name="TITLE_1_1">
    <p:spTree>
      <p:nvGrpSpPr>
        <p:cNvPr id="1" name=""/>
        <p:cNvGrpSpPr/>
        <p:nvPr/>
      </p:nvGrpSpPr>
      <p:grpSpPr bwMode="auto">
        <a:xfrm>
          <a:off x="0" y="0"/>
          <a:ext cx="0" cy="0"/>
          <a:chOff x="0" y="0"/>
          <a:chExt cx="0" cy="0"/>
        </a:xfrm>
      </p:grpSpPr>
      <p:sp>
        <p:nvSpPr>
          <p:cNvPr id="481" name="Google Shape;481;p4"/>
          <p:cNvSpPr txBox="1">
            <a:spLocks noGrp="1"/>
          </p:cNvSpPr>
          <p:nvPr>
            <p:ph type="body" idx="1"/>
          </p:nvPr>
        </p:nvSpPr>
        <p:spPr bwMode="auto">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a:spcBef>
                <a:spcPts val="600"/>
              </a:spcBef>
              <a:spcAft>
                <a:spcPts val="0"/>
              </a:spcAft>
              <a:buSzPts val="2000"/>
              <a:buChar char="✖"/>
              <a:defRPr sz="2000" i="1">
                <a:solidFill>
                  <a:schemeClr val="accent1"/>
                </a:solidFill>
              </a:defRPr>
            </a:lvl1pPr>
            <a:lvl2pPr marL="914400" lvl="1" indent="-355600" algn="ctr">
              <a:spcBef>
                <a:spcPts val="0"/>
              </a:spcBef>
              <a:spcAft>
                <a:spcPts val="0"/>
              </a:spcAft>
              <a:buSzPts val="2000"/>
              <a:buChar char="○"/>
              <a:defRPr sz="2000" i="1">
                <a:solidFill>
                  <a:schemeClr val="accent1"/>
                </a:solidFill>
              </a:defRPr>
            </a:lvl2pPr>
            <a:lvl3pPr marL="1371600" lvl="2" indent="-355600" algn="ctr">
              <a:spcBef>
                <a:spcPts val="0"/>
              </a:spcBef>
              <a:spcAft>
                <a:spcPts val="0"/>
              </a:spcAft>
              <a:buSzPts val="2000"/>
              <a:buChar char="■"/>
              <a:defRPr sz="2000" i="1">
                <a:solidFill>
                  <a:schemeClr val="accent1"/>
                </a:solidFill>
              </a:defRPr>
            </a:lvl3pPr>
            <a:lvl4pPr marL="1828800" lvl="3" indent="-355600" algn="ctr">
              <a:spcBef>
                <a:spcPts val="0"/>
              </a:spcBef>
              <a:spcAft>
                <a:spcPts val="0"/>
              </a:spcAft>
              <a:buClr>
                <a:schemeClr val="accent1"/>
              </a:buClr>
              <a:buSzPts val="2000"/>
              <a:buChar char="●"/>
              <a:defRPr sz="2000" i="1">
                <a:solidFill>
                  <a:schemeClr val="accent1"/>
                </a:solidFill>
              </a:defRPr>
            </a:lvl4pPr>
            <a:lvl5pPr marL="2286000" lvl="4" indent="-355600" algn="ctr">
              <a:spcBef>
                <a:spcPts val="0"/>
              </a:spcBef>
              <a:spcAft>
                <a:spcPts val="0"/>
              </a:spcAft>
              <a:buClr>
                <a:schemeClr val="accent1"/>
              </a:buClr>
              <a:buSzPts val="2000"/>
              <a:buChar char="○"/>
              <a:defRPr sz="2000" i="1">
                <a:solidFill>
                  <a:schemeClr val="accent1"/>
                </a:solidFill>
              </a:defRPr>
            </a:lvl5pPr>
            <a:lvl6pPr marL="2743200" lvl="5" indent="-355600" algn="ctr">
              <a:spcBef>
                <a:spcPts val="0"/>
              </a:spcBef>
              <a:spcAft>
                <a:spcPts val="0"/>
              </a:spcAft>
              <a:buClr>
                <a:schemeClr val="accent1"/>
              </a:buClr>
              <a:buSzPts val="2000"/>
              <a:buChar char="■"/>
              <a:defRPr sz="2000" i="1">
                <a:solidFill>
                  <a:schemeClr val="accent1"/>
                </a:solidFill>
              </a:defRPr>
            </a:lvl6pPr>
            <a:lvl7pPr marL="3200400" lvl="6" indent="-355600" algn="ctr">
              <a:spcBef>
                <a:spcPts val="0"/>
              </a:spcBef>
              <a:spcAft>
                <a:spcPts val="0"/>
              </a:spcAft>
              <a:buClr>
                <a:schemeClr val="accent1"/>
              </a:buClr>
              <a:buSzPts val="2000"/>
              <a:buChar char="●"/>
              <a:defRPr sz="2000" i="1">
                <a:solidFill>
                  <a:schemeClr val="accent1"/>
                </a:solidFill>
              </a:defRPr>
            </a:lvl7pPr>
            <a:lvl8pPr marL="3657600" lvl="7" indent="-355600" algn="ctr">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pPr>
              <a:defRPr/>
            </a:pPr>
            <a:endParaRPr/>
          </a:p>
        </p:txBody>
      </p:sp>
      <p:sp>
        <p:nvSpPr>
          <p:cNvPr id="482" name="Google Shape;482;p4"/>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a:spcBef>
                <a:spcPts val="0"/>
              </a:spcBef>
              <a:spcAft>
                <a:spcPts val="0"/>
              </a:spcAft>
              <a:buNone/>
              <a:defRPr/>
            </a:pPr>
            <a:fld id="{00000000-1234-1234-1234-123412341234}" type="slidenum">
              <a:rPr lang="en"/>
              <a:t>‹#›</a:t>
            </a:fld>
            <a:endParaRPr/>
          </a:p>
        </p:txBody>
      </p:sp>
      <p:grpSp>
        <p:nvGrpSpPr>
          <p:cNvPr id="483" name="Google Shape;483;p4"/>
          <p:cNvGrpSpPr/>
          <p:nvPr/>
        </p:nvGrpSpPr>
        <p:grpSpPr bwMode="auto">
          <a:xfrm>
            <a:off x="1907265" y="-6002"/>
            <a:ext cx="5329471" cy="1572280"/>
            <a:chOff x="1045264" y="-6007"/>
            <a:chExt cx="7118300" cy="2100014"/>
          </a:xfrm>
        </p:grpSpPr>
        <p:sp>
          <p:nvSpPr>
            <p:cNvPr id="484" name="Google Shape;484;p4"/>
            <p:cNvSpPr/>
            <p:nvPr/>
          </p:nvSpPr>
          <p:spPr bwMode="auto">
            <a:xfrm>
              <a:off x="1803411" y="-6007"/>
              <a:ext cx="5944150" cy="724668"/>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85" name="Google Shape;485;p4"/>
            <p:cNvSpPr/>
            <p:nvPr/>
          </p:nvSpPr>
          <p:spPr bwMode="auto">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86" name="Google Shape;486;p4"/>
            <p:cNvSpPr/>
            <p:nvPr/>
          </p:nvSpPr>
          <p:spPr bwMode="auto">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487" name="Google Shape;487;p4"/>
          <p:cNvGrpSpPr/>
          <p:nvPr/>
        </p:nvGrpSpPr>
        <p:grpSpPr bwMode="auto">
          <a:xfrm>
            <a:off x="-7999" y="2430146"/>
            <a:ext cx="1642550" cy="1505293"/>
            <a:chOff x="-7997" y="3247831"/>
            <a:chExt cx="2193869" cy="2010543"/>
          </a:xfrm>
        </p:grpSpPr>
        <p:sp>
          <p:nvSpPr>
            <p:cNvPr id="488" name="Google Shape;488;p4"/>
            <p:cNvSpPr/>
            <p:nvPr/>
          </p:nvSpPr>
          <p:spPr bwMode="auto">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89" name="Google Shape;489;p4"/>
            <p:cNvSpPr/>
            <p:nvPr/>
          </p:nvSpPr>
          <p:spPr bwMode="auto">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0" name="Google Shape;490;p4"/>
            <p:cNvSpPr/>
            <p:nvPr/>
          </p:nvSpPr>
          <p:spPr bwMode="auto">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1" name="Google Shape;491;p4"/>
            <p:cNvSpPr/>
            <p:nvPr/>
          </p:nvSpPr>
          <p:spPr bwMode="auto">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2" name="Google Shape;492;p4"/>
            <p:cNvSpPr/>
            <p:nvPr/>
          </p:nvSpPr>
          <p:spPr bwMode="auto">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3" name="Google Shape;493;p4"/>
            <p:cNvSpPr/>
            <p:nvPr/>
          </p:nvSpPr>
          <p:spPr bwMode="auto">
            <a:xfrm>
              <a:off x="-7997" y="4558348"/>
              <a:ext cx="225902"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4" name="Google Shape;494;p4"/>
            <p:cNvSpPr/>
            <p:nvPr/>
          </p:nvSpPr>
          <p:spPr bwMode="auto">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5" name="Google Shape;495;p4"/>
            <p:cNvSpPr/>
            <p:nvPr/>
          </p:nvSpPr>
          <p:spPr bwMode="auto">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6" name="Google Shape;496;p4"/>
            <p:cNvSpPr/>
            <p:nvPr/>
          </p:nvSpPr>
          <p:spPr bwMode="auto">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7" name="Google Shape;497;p4"/>
            <p:cNvSpPr/>
            <p:nvPr/>
          </p:nvSpPr>
          <p:spPr bwMode="auto">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8" name="Google Shape;498;p4"/>
            <p:cNvSpPr/>
            <p:nvPr/>
          </p:nvSpPr>
          <p:spPr bwMode="auto">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499" name="Google Shape;499;p4"/>
            <p:cNvSpPr/>
            <p:nvPr/>
          </p:nvSpPr>
          <p:spPr bwMode="auto">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0" name="Google Shape;500;p4"/>
            <p:cNvSpPr/>
            <p:nvPr/>
          </p:nvSpPr>
          <p:spPr bwMode="auto">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1" name="Google Shape;501;p4"/>
            <p:cNvSpPr/>
            <p:nvPr/>
          </p:nvSpPr>
          <p:spPr bwMode="auto">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2" name="Google Shape;502;p4"/>
            <p:cNvSpPr/>
            <p:nvPr/>
          </p:nvSpPr>
          <p:spPr bwMode="auto">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3" name="Google Shape;503;p4"/>
            <p:cNvSpPr/>
            <p:nvPr/>
          </p:nvSpPr>
          <p:spPr bwMode="auto">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4" name="Google Shape;504;p4"/>
            <p:cNvSpPr/>
            <p:nvPr/>
          </p:nvSpPr>
          <p:spPr bwMode="auto">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5" name="Google Shape;505;p4"/>
            <p:cNvSpPr/>
            <p:nvPr/>
          </p:nvSpPr>
          <p:spPr bwMode="auto">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6" name="Google Shape;506;p4"/>
            <p:cNvSpPr/>
            <p:nvPr/>
          </p:nvSpPr>
          <p:spPr bwMode="auto">
            <a:xfrm>
              <a:off x="-7997" y="3247831"/>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07" name="Google Shape;507;p4"/>
            <p:cNvSpPr/>
            <p:nvPr/>
          </p:nvSpPr>
          <p:spPr bwMode="auto">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508" name="Google Shape;508;p4"/>
          <p:cNvGrpSpPr/>
          <p:nvPr/>
        </p:nvGrpSpPr>
        <p:grpSpPr bwMode="auto">
          <a:xfrm>
            <a:off x="8420990" y="2153894"/>
            <a:ext cx="515755" cy="910864"/>
            <a:chOff x="8443004" y="2878855"/>
            <a:chExt cx="688868" cy="1216595"/>
          </a:xfrm>
        </p:grpSpPr>
        <p:sp>
          <p:nvSpPr>
            <p:cNvPr id="509" name="Google Shape;509;p4"/>
            <p:cNvSpPr/>
            <p:nvPr/>
          </p:nvSpPr>
          <p:spPr bwMode="auto">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0" name="Google Shape;510;p4"/>
            <p:cNvSpPr/>
            <p:nvPr/>
          </p:nvSpPr>
          <p:spPr bwMode="auto">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1" name="Google Shape;511;p4"/>
            <p:cNvSpPr/>
            <p:nvPr/>
          </p:nvSpPr>
          <p:spPr bwMode="auto">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2" name="Google Shape;512;p4"/>
            <p:cNvSpPr/>
            <p:nvPr/>
          </p:nvSpPr>
          <p:spPr bwMode="auto">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3" name="Google Shape;513;p4"/>
            <p:cNvSpPr/>
            <p:nvPr/>
          </p:nvSpPr>
          <p:spPr bwMode="auto">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4" name="Google Shape;514;p4"/>
            <p:cNvSpPr/>
            <p:nvPr/>
          </p:nvSpPr>
          <p:spPr bwMode="auto">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515" name="Google Shape;515;p4"/>
          <p:cNvGrpSpPr/>
          <p:nvPr/>
        </p:nvGrpSpPr>
        <p:grpSpPr bwMode="auto">
          <a:xfrm>
            <a:off x="7117967" y="3590460"/>
            <a:ext cx="2026022" cy="1547117"/>
            <a:chOff x="6445945" y="4797602"/>
            <a:chExt cx="2706053" cy="2066404"/>
          </a:xfrm>
        </p:grpSpPr>
        <p:sp>
          <p:nvSpPr>
            <p:cNvPr id="516" name="Google Shape;516;p4"/>
            <p:cNvSpPr/>
            <p:nvPr/>
          </p:nvSpPr>
          <p:spPr bwMode="auto">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7" name="Google Shape;517;p4"/>
            <p:cNvSpPr/>
            <p:nvPr/>
          </p:nvSpPr>
          <p:spPr bwMode="auto">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8" name="Google Shape;518;p4"/>
            <p:cNvSpPr/>
            <p:nvPr/>
          </p:nvSpPr>
          <p:spPr bwMode="auto">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19" name="Google Shape;519;p4"/>
            <p:cNvSpPr/>
            <p:nvPr/>
          </p:nvSpPr>
          <p:spPr bwMode="auto">
            <a:xfrm>
              <a:off x="6797054" y="5021247"/>
              <a:ext cx="2354943" cy="156623"/>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0" name="Google Shape;520;p4"/>
            <p:cNvSpPr/>
            <p:nvPr/>
          </p:nvSpPr>
          <p:spPr bwMode="auto">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1" name="Google Shape;521;p4"/>
            <p:cNvSpPr/>
            <p:nvPr/>
          </p:nvSpPr>
          <p:spPr bwMode="auto">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2" name="Google Shape;522;p4"/>
            <p:cNvSpPr/>
            <p:nvPr/>
          </p:nvSpPr>
          <p:spPr bwMode="auto">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3" name="Google Shape;523;p4"/>
            <p:cNvSpPr/>
            <p:nvPr/>
          </p:nvSpPr>
          <p:spPr bwMode="auto">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4" name="Google Shape;524;p4"/>
            <p:cNvSpPr/>
            <p:nvPr/>
          </p:nvSpPr>
          <p:spPr bwMode="auto">
            <a:xfrm>
              <a:off x="6705390"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5" name="Google Shape;525;p4"/>
            <p:cNvSpPr/>
            <p:nvPr/>
          </p:nvSpPr>
          <p:spPr bwMode="auto">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6" name="Google Shape;526;p4"/>
            <p:cNvSpPr/>
            <p:nvPr/>
          </p:nvSpPr>
          <p:spPr bwMode="auto">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7" name="Google Shape;527;p4"/>
            <p:cNvSpPr/>
            <p:nvPr/>
          </p:nvSpPr>
          <p:spPr bwMode="auto">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28" name="Google Shape;528;p4"/>
            <p:cNvSpPr/>
            <p:nvPr/>
          </p:nvSpPr>
          <p:spPr bwMode="auto">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529" name="Google Shape;529;p4"/>
          <p:cNvGrpSpPr/>
          <p:nvPr/>
        </p:nvGrpSpPr>
        <p:grpSpPr bwMode="auto">
          <a:xfrm>
            <a:off x="226381" y="790954"/>
            <a:ext cx="1165385" cy="815431"/>
            <a:chOff x="305052" y="1261999"/>
            <a:chExt cx="1556545" cy="1089130"/>
          </a:xfrm>
        </p:grpSpPr>
        <p:sp>
          <p:nvSpPr>
            <p:cNvPr id="530" name="Google Shape;530;p4"/>
            <p:cNvSpPr/>
            <p:nvPr/>
          </p:nvSpPr>
          <p:spPr bwMode="auto">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1" name="Google Shape;531;p4"/>
            <p:cNvSpPr/>
            <p:nvPr/>
          </p:nvSpPr>
          <p:spPr bwMode="auto">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2" name="Google Shape;532;p4"/>
            <p:cNvSpPr/>
            <p:nvPr/>
          </p:nvSpPr>
          <p:spPr bwMode="auto">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3" name="Google Shape;533;p4"/>
            <p:cNvSpPr/>
            <p:nvPr/>
          </p:nvSpPr>
          <p:spPr bwMode="auto">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4" name="Google Shape;534;p4"/>
            <p:cNvSpPr/>
            <p:nvPr/>
          </p:nvSpPr>
          <p:spPr bwMode="auto">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5" name="Google Shape;535;p4"/>
            <p:cNvSpPr/>
            <p:nvPr/>
          </p:nvSpPr>
          <p:spPr bwMode="auto">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6" name="Google Shape;536;p4"/>
            <p:cNvSpPr/>
            <p:nvPr/>
          </p:nvSpPr>
          <p:spPr bwMode="auto">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7" name="Google Shape;537;p4"/>
            <p:cNvSpPr/>
            <p:nvPr/>
          </p:nvSpPr>
          <p:spPr bwMode="auto">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8" name="Google Shape;538;p4"/>
            <p:cNvSpPr/>
            <p:nvPr/>
          </p:nvSpPr>
          <p:spPr bwMode="auto">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39" name="Google Shape;539;p4"/>
            <p:cNvSpPr/>
            <p:nvPr/>
          </p:nvSpPr>
          <p:spPr bwMode="auto">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0" name="Google Shape;540;p4"/>
            <p:cNvSpPr/>
            <p:nvPr/>
          </p:nvSpPr>
          <p:spPr bwMode="auto">
            <a:xfrm>
              <a:off x="750082"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1" name="Google Shape;541;p4"/>
            <p:cNvSpPr/>
            <p:nvPr/>
          </p:nvSpPr>
          <p:spPr bwMode="auto">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2" name="Google Shape;542;p4"/>
            <p:cNvSpPr/>
            <p:nvPr/>
          </p:nvSpPr>
          <p:spPr bwMode="auto">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3" name="Google Shape;543;p4"/>
            <p:cNvSpPr/>
            <p:nvPr/>
          </p:nvSpPr>
          <p:spPr bwMode="auto">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4" name="Google Shape;544;p4"/>
            <p:cNvSpPr/>
            <p:nvPr/>
          </p:nvSpPr>
          <p:spPr bwMode="auto">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5" name="Google Shape;545;p4"/>
            <p:cNvSpPr/>
            <p:nvPr/>
          </p:nvSpPr>
          <p:spPr bwMode="auto">
            <a:xfrm>
              <a:off x="428066" y="1821077"/>
              <a:ext cx="143207" cy="156623"/>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6" name="Google Shape;546;p4"/>
            <p:cNvSpPr/>
            <p:nvPr/>
          </p:nvSpPr>
          <p:spPr bwMode="auto">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547" name="Google Shape;547;p4"/>
          <p:cNvGrpSpPr/>
          <p:nvPr/>
        </p:nvGrpSpPr>
        <p:grpSpPr bwMode="auto">
          <a:xfrm>
            <a:off x="2444861" y="3871736"/>
            <a:ext cx="2459622" cy="1079998"/>
            <a:chOff x="1573057" y="5173288"/>
            <a:chExt cx="3285190" cy="1442497"/>
          </a:xfrm>
        </p:grpSpPr>
        <p:sp>
          <p:nvSpPr>
            <p:cNvPr id="548" name="Google Shape;548;p4"/>
            <p:cNvSpPr/>
            <p:nvPr/>
          </p:nvSpPr>
          <p:spPr bwMode="auto">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49" name="Google Shape;549;p4"/>
            <p:cNvSpPr/>
            <p:nvPr/>
          </p:nvSpPr>
          <p:spPr bwMode="auto">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0" name="Google Shape;550;p4"/>
            <p:cNvSpPr/>
            <p:nvPr/>
          </p:nvSpPr>
          <p:spPr bwMode="auto">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1" name="Google Shape;551;p4"/>
            <p:cNvSpPr/>
            <p:nvPr/>
          </p:nvSpPr>
          <p:spPr bwMode="auto">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2" name="Google Shape;552;p4"/>
            <p:cNvSpPr/>
            <p:nvPr/>
          </p:nvSpPr>
          <p:spPr bwMode="auto">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3" name="Google Shape;553;p4"/>
            <p:cNvSpPr/>
            <p:nvPr/>
          </p:nvSpPr>
          <p:spPr bwMode="auto">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4" name="Google Shape;554;p4"/>
            <p:cNvSpPr/>
            <p:nvPr/>
          </p:nvSpPr>
          <p:spPr bwMode="auto">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5" name="Google Shape;555;p4"/>
            <p:cNvSpPr/>
            <p:nvPr/>
          </p:nvSpPr>
          <p:spPr bwMode="auto">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6" name="Google Shape;556;p4"/>
            <p:cNvSpPr/>
            <p:nvPr/>
          </p:nvSpPr>
          <p:spPr bwMode="auto">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7" name="Google Shape;557;p4"/>
            <p:cNvSpPr/>
            <p:nvPr/>
          </p:nvSpPr>
          <p:spPr bwMode="auto">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8" name="Google Shape;558;p4"/>
            <p:cNvSpPr/>
            <p:nvPr/>
          </p:nvSpPr>
          <p:spPr bwMode="auto">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59" name="Google Shape;559;p4"/>
            <p:cNvSpPr/>
            <p:nvPr/>
          </p:nvSpPr>
          <p:spPr bwMode="auto">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0" name="Google Shape;560;p4"/>
            <p:cNvSpPr/>
            <p:nvPr/>
          </p:nvSpPr>
          <p:spPr bwMode="auto">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1" name="Google Shape;561;p4"/>
            <p:cNvSpPr/>
            <p:nvPr/>
          </p:nvSpPr>
          <p:spPr bwMode="auto">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2" name="Google Shape;562;p4"/>
            <p:cNvSpPr/>
            <p:nvPr/>
          </p:nvSpPr>
          <p:spPr bwMode="auto">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3" name="Google Shape;563;p4"/>
            <p:cNvSpPr/>
            <p:nvPr/>
          </p:nvSpPr>
          <p:spPr bwMode="auto">
            <a:xfrm>
              <a:off x="2458602" y="5953819"/>
              <a:ext cx="156623"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4" name="Google Shape;564;p4"/>
            <p:cNvSpPr/>
            <p:nvPr/>
          </p:nvSpPr>
          <p:spPr bwMode="auto">
            <a:xfrm>
              <a:off x="3051224" y="6025356"/>
              <a:ext cx="156623"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5" name="Google Shape;565;p4"/>
            <p:cNvSpPr/>
            <p:nvPr/>
          </p:nvSpPr>
          <p:spPr bwMode="auto">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6" name="Google Shape;566;p4"/>
            <p:cNvSpPr/>
            <p:nvPr/>
          </p:nvSpPr>
          <p:spPr bwMode="auto">
            <a:xfrm>
              <a:off x="2729206"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7" name="Google Shape;567;p4"/>
            <p:cNvSpPr/>
            <p:nvPr/>
          </p:nvSpPr>
          <p:spPr bwMode="auto">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8" name="Google Shape;568;p4"/>
            <p:cNvSpPr/>
            <p:nvPr/>
          </p:nvSpPr>
          <p:spPr bwMode="auto">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69" name="Google Shape;569;p4"/>
            <p:cNvSpPr/>
            <p:nvPr/>
          </p:nvSpPr>
          <p:spPr bwMode="auto">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0" name="Google Shape;570;p4"/>
            <p:cNvSpPr/>
            <p:nvPr/>
          </p:nvSpPr>
          <p:spPr bwMode="auto">
            <a:xfrm>
              <a:off x="1906233" y="6354081"/>
              <a:ext cx="156623"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1" name="Google Shape;571;p4"/>
            <p:cNvSpPr/>
            <p:nvPr/>
          </p:nvSpPr>
          <p:spPr bwMode="auto">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2" name="Google Shape;572;p4"/>
            <p:cNvSpPr/>
            <p:nvPr/>
          </p:nvSpPr>
          <p:spPr bwMode="auto">
            <a:xfrm>
              <a:off x="1926359" y="5875505"/>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3" name="Google Shape;573;p4"/>
            <p:cNvSpPr/>
            <p:nvPr/>
          </p:nvSpPr>
          <p:spPr bwMode="auto">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4" name="Google Shape;574;p4"/>
            <p:cNvSpPr/>
            <p:nvPr/>
          </p:nvSpPr>
          <p:spPr bwMode="auto">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5" name="Google Shape;575;p4"/>
            <p:cNvSpPr/>
            <p:nvPr/>
          </p:nvSpPr>
          <p:spPr bwMode="auto">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6" name="Google Shape;576;p4"/>
            <p:cNvSpPr/>
            <p:nvPr/>
          </p:nvSpPr>
          <p:spPr bwMode="auto">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7" name="Google Shape;577;p4"/>
            <p:cNvSpPr/>
            <p:nvPr/>
          </p:nvSpPr>
          <p:spPr bwMode="auto">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8" name="Google Shape;578;p4"/>
            <p:cNvSpPr/>
            <p:nvPr/>
          </p:nvSpPr>
          <p:spPr bwMode="auto">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79" name="Google Shape;579;p4"/>
            <p:cNvSpPr/>
            <p:nvPr/>
          </p:nvSpPr>
          <p:spPr bwMode="auto">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0" name="Google Shape;580;p4"/>
            <p:cNvSpPr/>
            <p:nvPr/>
          </p:nvSpPr>
          <p:spPr bwMode="auto">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1" name="Google Shape;581;p4"/>
            <p:cNvSpPr/>
            <p:nvPr/>
          </p:nvSpPr>
          <p:spPr bwMode="auto">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2" name="Google Shape;582;p4"/>
            <p:cNvSpPr/>
            <p:nvPr/>
          </p:nvSpPr>
          <p:spPr bwMode="auto">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3" name="Google Shape;583;p4"/>
            <p:cNvSpPr/>
            <p:nvPr/>
          </p:nvSpPr>
          <p:spPr bwMode="auto">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4" name="Google Shape;584;p4"/>
            <p:cNvSpPr/>
            <p:nvPr/>
          </p:nvSpPr>
          <p:spPr bwMode="auto">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5" name="Google Shape;585;p4"/>
            <p:cNvSpPr/>
            <p:nvPr/>
          </p:nvSpPr>
          <p:spPr bwMode="auto">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6" name="Google Shape;586;p4"/>
            <p:cNvSpPr/>
            <p:nvPr/>
          </p:nvSpPr>
          <p:spPr bwMode="auto">
            <a:xfrm>
              <a:off x="2639735" y="5506529"/>
              <a:ext cx="161140"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7" name="Google Shape;587;p4"/>
            <p:cNvSpPr/>
            <p:nvPr/>
          </p:nvSpPr>
          <p:spPr bwMode="auto">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8" name="Google Shape;588;p4"/>
            <p:cNvSpPr/>
            <p:nvPr/>
          </p:nvSpPr>
          <p:spPr bwMode="auto">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89" name="Google Shape;589;p4"/>
            <p:cNvSpPr/>
            <p:nvPr/>
          </p:nvSpPr>
          <p:spPr bwMode="auto">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0" name="Google Shape;590;p4"/>
            <p:cNvSpPr/>
            <p:nvPr/>
          </p:nvSpPr>
          <p:spPr bwMode="auto">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1" name="Google Shape;591;p4"/>
            <p:cNvSpPr/>
            <p:nvPr/>
          </p:nvSpPr>
          <p:spPr bwMode="auto">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2" name="Google Shape;592;p4"/>
            <p:cNvSpPr/>
            <p:nvPr/>
          </p:nvSpPr>
          <p:spPr bwMode="auto">
            <a:xfrm>
              <a:off x="3136244" y="5437184"/>
              <a:ext cx="156623"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3" name="Google Shape;593;p4"/>
            <p:cNvSpPr/>
            <p:nvPr/>
          </p:nvSpPr>
          <p:spPr bwMode="auto">
            <a:xfrm>
              <a:off x="1807860"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4" name="Google Shape;594;p4"/>
            <p:cNvSpPr/>
            <p:nvPr/>
          </p:nvSpPr>
          <p:spPr bwMode="auto">
            <a:xfrm>
              <a:off x="1971127" y="5607159"/>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5" name="Google Shape;595;p4"/>
            <p:cNvSpPr/>
            <p:nvPr/>
          </p:nvSpPr>
          <p:spPr bwMode="auto">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6" name="Google Shape;596;p4"/>
            <p:cNvSpPr/>
            <p:nvPr/>
          </p:nvSpPr>
          <p:spPr bwMode="auto">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7" name="Google Shape;597;p4"/>
            <p:cNvSpPr/>
            <p:nvPr/>
          </p:nvSpPr>
          <p:spPr bwMode="auto">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8" name="Google Shape;598;p4"/>
            <p:cNvSpPr/>
            <p:nvPr/>
          </p:nvSpPr>
          <p:spPr bwMode="auto">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599" name="Google Shape;599;p4"/>
            <p:cNvSpPr/>
            <p:nvPr/>
          </p:nvSpPr>
          <p:spPr bwMode="auto">
            <a:xfrm>
              <a:off x="2357971"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0" name="Google Shape;600;p4"/>
            <p:cNvSpPr/>
            <p:nvPr/>
          </p:nvSpPr>
          <p:spPr bwMode="auto">
            <a:xfrm>
              <a:off x="2297594" y="5667538"/>
              <a:ext cx="156623"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1" name="Google Shape;601;p4"/>
            <p:cNvSpPr/>
            <p:nvPr/>
          </p:nvSpPr>
          <p:spPr bwMode="auto">
            <a:xfrm>
              <a:off x="2472019" y="5535621"/>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2" name="Google Shape;602;p4"/>
            <p:cNvSpPr/>
            <p:nvPr/>
          </p:nvSpPr>
          <p:spPr bwMode="auto">
            <a:xfrm>
              <a:off x="3981536"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3" name="Google Shape;603;p4"/>
            <p:cNvSpPr/>
            <p:nvPr/>
          </p:nvSpPr>
          <p:spPr bwMode="auto">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4" name="Google Shape;604;p4"/>
            <p:cNvSpPr/>
            <p:nvPr/>
          </p:nvSpPr>
          <p:spPr bwMode="auto">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5" name="Google Shape;605;p4"/>
            <p:cNvSpPr/>
            <p:nvPr/>
          </p:nvSpPr>
          <p:spPr bwMode="auto">
            <a:xfrm>
              <a:off x="3804920" y="6112567"/>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6" name="Google Shape;606;p4"/>
            <p:cNvSpPr/>
            <p:nvPr/>
          </p:nvSpPr>
          <p:spPr bwMode="auto">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7" name="Google Shape;607;p4"/>
            <p:cNvSpPr/>
            <p:nvPr/>
          </p:nvSpPr>
          <p:spPr bwMode="auto">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8" name="Google Shape;608;p4"/>
            <p:cNvSpPr/>
            <p:nvPr/>
          </p:nvSpPr>
          <p:spPr bwMode="auto">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09" name="Google Shape;609;p4"/>
            <p:cNvSpPr/>
            <p:nvPr/>
          </p:nvSpPr>
          <p:spPr bwMode="auto">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0" name="Google Shape;610;p4"/>
            <p:cNvSpPr/>
            <p:nvPr/>
          </p:nvSpPr>
          <p:spPr bwMode="auto">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1" name="Google Shape;611;p4"/>
            <p:cNvSpPr/>
            <p:nvPr/>
          </p:nvSpPr>
          <p:spPr bwMode="auto">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2" name="Google Shape;612;p4"/>
            <p:cNvSpPr/>
            <p:nvPr/>
          </p:nvSpPr>
          <p:spPr bwMode="auto">
            <a:xfrm>
              <a:off x="3791436" y="5336554"/>
              <a:ext cx="156623"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3" name="Google Shape;613;p4"/>
            <p:cNvSpPr/>
            <p:nvPr/>
          </p:nvSpPr>
          <p:spPr bwMode="auto">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4" name="Google Shape;614;p4"/>
            <p:cNvSpPr/>
            <p:nvPr/>
          </p:nvSpPr>
          <p:spPr bwMode="auto">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5" name="Google Shape;615;p4"/>
            <p:cNvSpPr/>
            <p:nvPr/>
          </p:nvSpPr>
          <p:spPr bwMode="auto">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6" name="Google Shape;616;p4"/>
            <p:cNvSpPr/>
            <p:nvPr/>
          </p:nvSpPr>
          <p:spPr bwMode="auto">
            <a:xfrm>
              <a:off x="1725098" y="6217649"/>
              <a:ext cx="199135" cy="161140"/>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7" name="Google Shape;617;p4"/>
            <p:cNvSpPr/>
            <p:nvPr/>
          </p:nvSpPr>
          <p:spPr bwMode="auto">
            <a:xfrm>
              <a:off x="1644594" y="5658571"/>
              <a:ext cx="156623"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8" name="Google Shape;618;p4"/>
            <p:cNvSpPr/>
            <p:nvPr/>
          </p:nvSpPr>
          <p:spPr bwMode="auto">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19" name="Google Shape;619;p4"/>
            <p:cNvSpPr/>
            <p:nvPr/>
          </p:nvSpPr>
          <p:spPr bwMode="auto">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0" name="Google Shape;620;p4"/>
            <p:cNvSpPr/>
            <p:nvPr/>
          </p:nvSpPr>
          <p:spPr bwMode="auto">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1" name="Google Shape;621;p4"/>
            <p:cNvSpPr/>
            <p:nvPr/>
          </p:nvSpPr>
          <p:spPr bwMode="auto">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2" name="Google Shape;622;p4"/>
            <p:cNvSpPr/>
            <p:nvPr/>
          </p:nvSpPr>
          <p:spPr bwMode="auto">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3" name="Google Shape;623;p4"/>
            <p:cNvSpPr/>
            <p:nvPr/>
          </p:nvSpPr>
          <p:spPr bwMode="auto">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4" name="Google Shape;624;p4"/>
            <p:cNvSpPr/>
            <p:nvPr/>
          </p:nvSpPr>
          <p:spPr bwMode="auto">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5" name="Google Shape;625;p4"/>
            <p:cNvSpPr/>
            <p:nvPr/>
          </p:nvSpPr>
          <p:spPr bwMode="auto">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6" name="Google Shape;626;p4"/>
            <p:cNvSpPr/>
            <p:nvPr/>
          </p:nvSpPr>
          <p:spPr bwMode="auto">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7" name="Google Shape;627;p4"/>
            <p:cNvSpPr/>
            <p:nvPr/>
          </p:nvSpPr>
          <p:spPr bwMode="auto">
            <a:xfrm>
              <a:off x="3368790" y="5665279"/>
              <a:ext cx="156623"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8" name="Google Shape;628;p4"/>
            <p:cNvSpPr/>
            <p:nvPr/>
          </p:nvSpPr>
          <p:spPr bwMode="auto">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29" name="Google Shape;629;p4"/>
            <p:cNvSpPr/>
            <p:nvPr/>
          </p:nvSpPr>
          <p:spPr bwMode="auto">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0" name="Google Shape;630;p4"/>
            <p:cNvSpPr/>
            <p:nvPr/>
          </p:nvSpPr>
          <p:spPr bwMode="auto">
            <a:xfrm>
              <a:off x="3236875" y="6161787"/>
              <a:ext cx="156623"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1" name="Google Shape;631;p4"/>
            <p:cNvSpPr/>
            <p:nvPr/>
          </p:nvSpPr>
          <p:spPr bwMode="auto">
            <a:xfrm>
              <a:off x="3010972" y="5651861"/>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2" name="Google Shape;632;p4"/>
            <p:cNvSpPr/>
            <p:nvPr/>
          </p:nvSpPr>
          <p:spPr bwMode="auto">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3" name="Google Shape;633;p4"/>
            <p:cNvSpPr/>
            <p:nvPr/>
          </p:nvSpPr>
          <p:spPr bwMode="auto">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4" name="Google Shape;634;p4"/>
            <p:cNvSpPr/>
            <p:nvPr/>
          </p:nvSpPr>
          <p:spPr bwMode="auto">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5" name="Google Shape;635;p4"/>
            <p:cNvSpPr/>
            <p:nvPr/>
          </p:nvSpPr>
          <p:spPr bwMode="auto">
            <a:xfrm>
              <a:off x="3098184" y="5549039"/>
              <a:ext cx="156623"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6" name="Google Shape;636;p4"/>
            <p:cNvSpPr/>
            <p:nvPr/>
          </p:nvSpPr>
          <p:spPr bwMode="auto">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7" name="Google Shape;637;p4"/>
            <p:cNvSpPr/>
            <p:nvPr/>
          </p:nvSpPr>
          <p:spPr bwMode="auto">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8" name="Google Shape;638;p4"/>
            <p:cNvSpPr/>
            <p:nvPr/>
          </p:nvSpPr>
          <p:spPr bwMode="auto">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39" name="Google Shape;639;p4"/>
            <p:cNvSpPr/>
            <p:nvPr/>
          </p:nvSpPr>
          <p:spPr bwMode="auto">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0" name="Google Shape;640;p4"/>
            <p:cNvSpPr/>
            <p:nvPr/>
          </p:nvSpPr>
          <p:spPr bwMode="auto">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1" name="Google Shape;641;p4"/>
            <p:cNvSpPr/>
            <p:nvPr/>
          </p:nvSpPr>
          <p:spPr bwMode="auto">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2" name="Google Shape;642;p4"/>
            <p:cNvSpPr/>
            <p:nvPr/>
          </p:nvSpPr>
          <p:spPr bwMode="auto">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3" name="Google Shape;643;p4"/>
            <p:cNvSpPr/>
            <p:nvPr/>
          </p:nvSpPr>
          <p:spPr bwMode="auto">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4" name="Google Shape;644;p4"/>
            <p:cNvSpPr/>
            <p:nvPr/>
          </p:nvSpPr>
          <p:spPr bwMode="auto">
            <a:xfrm>
              <a:off x="2677795"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5" name="Google Shape;645;p4"/>
            <p:cNvSpPr/>
            <p:nvPr/>
          </p:nvSpPr>
          <p:spPr bwMode="auto">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6" name="Google Shape;646;p4"/>
            <p:cNvSpPr/>
            <p:nvPr/>
          </p:nvSpPr>
          <p:spPr bwMode="auto">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7" name="Google Shape;647;p4"/>
            <p:cNvSpPr/>
            <p:nvPr/>
          </p:nvSpPr>
          <p:spPr bwMode="auto">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8" name="Google Shape;648;p4"/>
            <p:cNvSpPr/>
            <p:nvPr/>
          </p:nvSpPr>
          <p:spPr bwMode="auto">
            <a:xfrm>
              <a:off x="3261451" y="5835254"/>
              <a:ext cx="154366" cy="156623"/>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49" name="Google Shape;649;p4"/>
            <p:cNvSpPr/>
            <p:nvPr/>
          </p:nvSpPr>
          <p:spPr bwMode="auto">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0" name="Google Shape;650;p4"/>
            <p:cNvSpPr/>
            <p:nvPr/>
          </p:nvSpPr>
          <p:spPr bwMode="auto">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1" name="Google Shape;651;p4"/>
            <p:cNvSpPr/>
            <p:nvPr/>
          </p:nvSpPr>
          <p:spPr bwMode="auto">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2" name="Google Shape;652;p4"/>
            <p:cNvSpPr/>
            <p:nvPr/>
          </p:nvSpPr>
          <p:spPr bwMode="auto">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3" name="Google Shape;653;p4"/>
            <p:cNvSpPr/>
            <p:nvPr/>
          </p:nvSpPr>
          <p:spPr bwMode="auto">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4" name="Google Shape;654;p4"/>
            <p:cNvSpPr/>
            <p:nvPr/>
          </p:nvSpPr>
          <p:spPr bwMode="auto">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5" name="Google Shape;655;p4"/>
            <p:cNvSpPr/>
            <p:nvPr/>
          </p:nvSpPr>
          <p:spPr bwMode="auto">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6" name="Google Shape;656;p4"/>
            <p:cNvSpPr/>
            <p:nvPr/>
          </p:nvSpPr>
          <p:spPr bwMode="auto">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7" name="Google Shape;657;p4"/>
            <p:cNvSpPr/>
            <p:nvPr/>
          </p:nvSpPr>
          <p:spPr bwMode="auto">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8" name="Google Shape;658;p4"/>
            <p:cNvSpPr/>
            <p:nvPr/>
          </p:nvSpPr>
          <p:spPr bwMode="auto">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59" name="Google Shape;659;p4"/>
            <p:cNvSpPr/>
            <p:nvPr/>
          </p:nvSpPr>
          <p:spPr bwMode="auto">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0" name="Google Shape;660;p4"/>
            <p:cNvSpPr/>
            <p:nvPr/>
          </p:nvSpPr>
          <p:spPr bwMode="auto">
            <a:xfrm>
              <a:off x="2250633" y="5830803"/>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1" name="Google Shape;661;p4"/>
            <p:cNvSpPr/>
            <p:nvPr/>
          </p:nvSpPr>
          <p:spPr bwMode="auto">
            <a:xfrm>
              <a:off x="2313269"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2" name="Google Shape;662;p4"/>
            <p:cNvSpPr/>
            <p:nvPr/>
          </p:nvSpPr>
          <p:spPr bwMode="auto">
            <a:xfrm>
              <a:off x="2067241" y="6333955"/>
              <a:ext cx="156623"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3" name="Google Shape;663;p4"/>
            <p:cNvSpPr/>
            <p:nvPr/>
          </p:nvSpPr>
          <p:spPr bwMode="auto">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4" name="Google Shape;664;p4"/>
            <p:cNvSpPr/>
            <p:nvPr/>
          </p:nvSpPr>
          <p:spPr bwMode="auto">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5" name="Google Shape;665;p4"/>
            <p:cNvSpPr/>
            <p:nvPr/>
          </p:nvSpPr>
          <p:spPr bwMode="auto">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6" name="Google Shape;666;p4"/>
            <p:cNvSpPr/>
            <p:nvPr/>
          </p:nvSpPr>
          <p:spPr bwMode="auto">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7" name="Google Shape;667;p4"/>
            <p:cNvSpPr/>
            <p:nvPr/>
          </p:nvSpPr>
          <p:spPr bwMode="auto">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8" name="Google Shape;668;p4"/>
            <p:cNvSpPr/>
            <p:nvPr/>
          </p:nvSpPr>
          <p:spPr bwMode="auto">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69" name="Google Shape;669;p4"/>
            <p:cNvSpPr/>
            <p:nvPr/>
          </p:nvSpPr>
          <p:spPr bwMode="auto">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0" name="Google Shape;670;p4"/>
            <p:cNvSpPr/>
            <p:nvPr/>
          </p:nvSpPr>
          <p:spPr bwMode="auto">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1" name="Google Shape;671;p4"/>
            <p:cNvSpPr/>
            <p:nvPr/>
          </p:nvSpPr>
          <p:spPr bwMode="auto">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2" name="Google Shape;672;p4"/>
            <p:cNvSpPr/>
            <p:nvPr/>
          </p:nvSpPr>
          <p:spPr bwMode="auto">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3" name="Google Shape;673;p4"/>
            <p:cNvSpPr/>
            <p:nvPr/>
          </p:nvSpPr>
          <p:spPr bwMode="auto">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4" name="Google Shape;674;p4"/>
            <p:cNvSpPr/>
            <p:nvPr/>
          </p:nvSpPr>
          <p:spPr bwMode="auto">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5" name="Google Shape;675;p4"/>
            <p:cNvSpPr/>
            <p:nvPr/>
          </p:nvSpPr>
          <p:spPr bwMode="auto">
            <a:xfrm>
              <a:off x="2568199" y="5786101"/>
              <a:ext cx="156623"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6" name="Google Shape;676;p4"/>
            <p:cNvSpPr/>
            <p:nvPr/>
          </p:nvSpPr>
          <p:spPr bwMode="auto">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7" name="Google Shape;677;p4"/>
            <p:cNvSpPr/>
            <p:nvPr/>
          </p:nvSpPr>
          <p:spPr bwMode="auto">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8" name="Google Shape;678;p4"/>
            <p:cNvSpPr/>
            <p:nvPr/>
          </p:nvSpPr>
          <p:spPr bwMode="auto">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79" name="Google Shape;679;p4"/>
            <p:cNvSpPr/>
            <p:nvPr/>
          </p:nvSpPr>
          <p:spPr bwMode="auto">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0" name="Google Shape;680;p4"/>
            <p:cNvSpPr/>
            <p:nvPr/>
          </p:nvSpPr>
          <p:spPr bwMode="auto">
            <a:xfrm>
              <a:off x="2357971"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1" name="Google Shape;681;p4"/>
            <p:cNvSpPr/>
            <p:nvPr/>
          </p:nvSpPr>
          <p:spPr bwMode="auto">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2" name="Google Shape;682;p4"/>
            <p:cNvSpPr/>
            <p:nvPr/>
          </p:nvSpPr>
          <p:spPr bwMode="auto">
            <a:xfrm>
              <a:off x="2299852" y="5978394"/>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3" name="Google Shape;683;p4"/>
            <p:cNvSpPr/>
            <p:nvPr/>
          </p:nvSpPr>
          <p:spPr bwMode="auto">
            <a:xfrm>
              <a:off x="2250633" y="6146112"/>
              <a:ext cx="156623"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 1 column" type="tx" userDrawn="1">
  <p:cSld name="TITLE_AND_BODY">
    <p:spTree>
      <p:nvGrpSpPr>
        <p:cNvPr id="1" name=""/>
        <p:cNvGrpSpPr/>
        <p:nvPr/>
      </p:nvGrpSpPr>
      <p:grpSpPr bwMode="auto">
        <a:xfrm>
          <a:off x="0" y="0"/>
          <a:ext cx="0" cy="0"/>
          <a:chOff x="0" y="0"/>
          <a:chExt cx="0" cy="0"/>
        </a:xfrm>
      </p:grpSpPr>
      <p:grpSp>
        <p:nvGrpSpPr>
          <p:cNvPr id="685" name="Google Shape;685;p5"/>
          <p:cNvGrpSpPr/>
          <p:nvPr/>
        </p:nvGrpSpPr>
        <p:grpSpPr bwMode="auto">
          <a:xfrm>
            <a:off x="1841376" y="4540815"/>
            <a:ext cx="1110494" cy="612269"/>
            <a:chOff x="1003176" y="4540815"/>
            <a:chExt cx="1110494" cy="612269"/>
          </a:xfrm>
        </p:grpSpPr>
        <p:sp>
          <p:nvSpPr>
            <p:cNvPr id="686" name="Google Shape;686;p5"/>
            <p:cNvSpPr/>
            <p:nvPr/>
          </p:nvSpPr>
          <p:spPr bwMode="auto">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7" name="Google Shape;687;p5"/>
            <p:cNvSpPr/>
            <p:nvPr/>
          </p:nvSpPr>
          <p:spPr bwMode="auto">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88" name="Google Shape;688;p5"/>
            <p:cNvSpPr/>
            <p:nvPr/>
          </p:nvSpPr>
          <p:spPr bwMode="auto">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689" name="Google Shape;689;p5"/>
          <p:cNvGrpSpPr/>
          <p:nvPr/>
        </p:nvGrpSpPr>
        <p:grpSpPr bwMode="auto">
          <a:xfrm>
            <a:off x="342280" y="4183488"/>
            <a:ext cx="369035" cy="728056"/>
            <a:chOff x="342280" y="4183488"/>
            <a:chExt cx="369035" cy="728056"/>
          </a:xfrm>
        </p:grpSpPr>
        <p:sp>
          <p:nvSpPr>
            <p:cNvPr id="690" name="Google Shape;690;p5"/>
            <p:cNvSpPr/>
            <p:nvPr/>
          </p:nvSpPr>
          <p:spPr bwMode="auto">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1" name="Google Shape;691;p5"/>
            <p:cNvSpPr/>
            <p:nvPr/>
          </p:nvSpPr>
          <p:spPr bwMode="auto">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2" name="Google Shape;692;p5"/>
            <p:cNvSpPr/>
            <p:nvPr/>
          </p:nvSpPr>
          <p:spPr bwMode="auto">
            <a:xfrm>
              <a:off x="342280"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693" name="Google Shape;693;p5"/>
          <p:cNvGrpSpPr/>
          <p:nvPr/>
        </p:nvGrpSpPr>
        <p:grpSpPr bwMode="auto">
          <a:xfrm>
            <a:off x="50" y="1232900"/>
            <a:ext cx="454630" cy="816989"/>
            <a:chOff x="50" y="1232900"/>
            <a:chExt cx="454630" cy="816989"/>
          </a:xfrm>
        </p:grpSpPr>
        <p:sp>
          <p:nvSpPr>
            <p:cNvPr id="694" name="Google Shape;694;p5"/>
            <p:cNvSpPr/>
            <p:nvPr/>
          </p:nvSpPr>
          <p:spPr bwMode="auto">
            <a:xfrm>
              <a:off x="50" y="1283221"/>
              <a:ext cx="390906"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5" name="Google Shape;695;p5"/>
            <p:cNvSpPr/>
            <p:nvPr/>
          </p:nvSpPr>
          <p:spPr bwMode="auto">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6" name="Google Shape;696;p5"/>
            <p:cNvSpPr/>
            <p:nvPr/>
          </p:nvSpPr>
          <p:spPr bwMode="auto">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697" name="Google Shape;697;p5"/>
          <p:cNvGrpSpPr/>
          <p:nvPr/>
        </p:nvGrpSpPr>
        <p:grpSpPr bwMode="auto">
          <a:xfrm>
            <a:off x="50" y="3073044"/>
            <a:ext cx="729750" cy="1046771"/>
            <a:chOff x="50" y="3073044"/>
            <a:chExt cx="729750" cy="1046771"/>
          </a:xfrm>
        </p:grpSpPr>
        <p:sp>
          <p:nvSpPr>
            <p:cNvPr id="698" name="Google Shape;698;p5"/>
            <p:cNvSpPr/>
            <p:nvPr/>
          </p:nvSpPr>
          <p:spPr bwMode="auto">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699" name="Google Shape;699;p5"/>
            <p:cNvSpPr/>
            <p:nvPr/>
          </p:nvSpPr>
          <p:spPr bwMode="auto">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0" name="Google Shape;700;p5"/>
            <p:cNvSpPr/>
            <p:nvPr/>
          </p:nvSpPr>
          <p:spPr bwMode="auto">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01" name="Google Shape;701;p5"/>
          <p:cNvGrpSpPr/>
          <p:nvPr/>
        </p:nvGrpSpPr>
        <p:grpSpPr bwMode="auto">
          <a:xfrm>
            <a:off x="5944880" y="-7"/>
            <a:ext cx="2524606" cy="759943"/>
            <a:chOff x="4012455" y="-7"/>
            <a:chExt cx="2524606" cy="759943"/>
          </a:xfrm>
        </p:grpSpPr>
        <p:sp>
          <p:nvSpPr>
            <p:cNvPr id="702" name="Google Shape;702;p5"/>
            <p:cNvSpPr/>
            <p:nvPr/>
          </p:nvSpPr>
          <p:spPr bwMode="auto">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3" name="Google Shape;703;p5"/>
            <p:cNvSpPr/>
            <p:nvPr/>
          </p:nvSpPr>
          <p:spPr bwMode="auto">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4" name="Google Shape;704;p5"/>
            <p:cNvSpPr/>
            <p:nvPr/>
          </p:nvSpPr>
          <p:spPr bwMode="auto">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5" name="Google Shape;705;p5"/>
            <p:cNvSpPr/>
            <p:nvPr/>
          </p:nvSpPr>
          <p:spPr bwMode="auto">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6" name="Google Shape;706;p5"/>
            <p:cNvSpPr/>
            <p:nvPr/>
          </p:nvSpPr>
          <p:spPr bwMode="auto">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7" name="Google Shape;707;p5"/>
            <p:cNvSpPr/>
            <p:nvPr/>
          </p:nvSpPr>
          <p:spPr bwMode="auto">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8" name="Google Shape;708;p5"/>
            <p:cNvSpPr/>
            <p:nvPr/>
          </p:nvSpPr>
          <p:spPr bwMode="auto">
            <a:xfrm>
              <a:off x="5778812" y="337191"/>
              <a:ext cx="186237" cy="43644"/>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09" name="Google Shape;709;p5"/>
            <p:cNvSpPr/>
            <p:nvPr/>
          </p:nvSpPr>
          <p:spPr bwMode="auto">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10" name="Google Shape;710;p5"/>
          <p:cNvGrpSpPr/>
          <p:nvPr/>
        </p:nvGrpSpPr>
        <p:grpSpPr bwMode="auto">
          <a:xfrm>
            <a:off x="8506368" y="1564091"/>
            <a:ext cx="637429" cy="1130622"/>
            <a:chOff x="6233393" y="2021291"/>
            <a:chExt cx="637429" cy="1130622"/>
          </a:xfrm>
        </p:grpSpPr>
        <p:sp>
          <p:nvSpPr>
            <p:cNvPr id="711" name="Google Shape;711;p5"/>
            <p:cNvSpPr/>
            <p:nvPr/>
          </p:nvSpPr>
          <p:spPr bwMode="auto">
            <a:xfrm>
              <a:off x="6280325" y="2131997"/>
              <a:ext cx="590495"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2" name="Google Shape;712;p5"/>
            <p:cNvSpPr/>
            <p:nvPr/>
          </p:nvSpPr>
          <p:spPr bwMode="auto">
            <a:xfrm>
              <a:off x="6542043" y="3044545"/>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3" name="Google Shape;713;p5"/>
            <p:cNvSpPr/>
            <p:nvPr/>
          </p:nvSpPr>
          <p:spPr bwMode="auto">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4" name="Google Shape;714;p5"/>
            <p:cNvSpPr/>
            <p:nvPr/>
          </p:nvSpPr>
          <p:spPr bwMode="auto">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5" name="Google Shape;715;p5"/>
            <p:cNvSpPr/>
            <p:nvPr/>
          </p:nvSpPr>
          <p:spPr bwMode="auto">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6" name="Google Shape;716;p5"/>
            <p:cNvSpPr/>
            <p:nvPr/>
          </p:nvSpPr>
          <p:spPr bwMode="auto">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7" name="Google Shape;717;p5"/>
            <p:cNvSpPr/>
            <p:nvPr/>
          </p:nvSpPr>
          <p:spPr bwMode="auto">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18" name="Google Shape;718;p5"/>
            <p:cNvSpPr/>
            <p:nvPr/>
          </p:nvSpPr>
          <p:spPr bwMode="auto">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19" name="Google Shape;719;p5"/>
          <p:cNvGrpSpPr/>
          <p:nvPr/>
        </p:nvGrpSpPr>
        <p:grpSpPr bwMode="auto">
          <a:xfrm>
            <a:off x="7464679" y="3618202"/>
            <a:ext cx="1679118" cy="1534882"/>
            <a:chOff x="5191704" y="3618202"/>
            <a:chExt cx="1679118" cy="1534882"/>
          </a:xfrm>
        </p:grpSpPr>
        <p:sp>
          <p:nvSpPr>
            <p:cNvPr id="720" name="Google Shape;720;p5"/>
            <p:cNvSpPr/>
            <p:nvPr/>
          </p:nvSpPr>
          <p:spPr bwMode="auto">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1" name="Google Shape;721;p5"/>
            <p:cNvSpPr/>
            <p:nvPr/>
          </p:nvSpPr>
          <p:spPr bwMode="auto">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2" name="Google Shape;722;p5"/>
            <p:cNvSpPr/>
            <p:nvPr/>
          </p:nvSpPr>
          <p:spPr bwMode="auto">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3" name="Google Shape;723;p5"/>
            <p:cNvSpPr/>
            <p:nvPr/>
          </p:nvSpPr>
          <p:spPr bwMode="auto">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4" name="Google Shape;724;p5"/>
            <p:cNvSpPr/>
            <p:nvPr/>
          </p:nvSpPr>
          <p:spPr bwMode="auto">
            <a:xfrm>
              <a:off x="5243717"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5" name="Google Shape;725;p5"/>
            <p:cNvSpPr/>
            <p:nvPr/>
          </p:nvSpPr>
          <p:spPr bwMode="auto">
            <a:xfrm>
              <a:off x="5460097" y="4067751"/>
              <a:ext cx="1410724" cy="868953"/>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6" name="Google Shape;726;p5"/>
            <p:cNvSpPr/>
            <p:nvPr/>
          </p:nvSpPr>
          <p:spPr bwMode="auto">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7" name="Google Shape;727;p5"/>
            <p:cNvSpPr/>
            <p:nvPr/>
          </p:nvSpPr>
          <p:spPr bwMode="auto">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8" name="Google Shape;728;p5"/>
            <p:cNvSpPr/>
            <p:nvPr/>
          </p:nvSpPr>
          <p:spPr bwMode="auto">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29" name="Google Shape;729;p5"/>
            <p:cNvSpPr/>
            <p:nvPr/>
          </p:nvSpPr>
          <p:spPr bwMode="auto">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30" name="Google Shape;730;p5"/>
          <p:cNvGrpSpPr/>
          <p:nvPr/>
        </p:nvGrpSpPr>
        <p:grpSpPr bwMode="auto">
          <a:xfrm>
            <a:off x="7847220" y="3073038"/>
            <a:ext cx="598866" cy="595528"/>
            <a:chOff x="5944870" y="3341437"/>
            <a:chExt cx="598866" cy="595528"/>
          </a:xfrm>
        </p:grpSpPr>
        <p:sp>
          <p:nvSpPr>
            <p:cNvPr id="731" name="Google Shape;731;p5"/>
            <p:cNvSpPr/>
            <p:nvPr/>
          </p:nvSpPr>
          <p:spPr bwMode="auto">
            <a:xfrm>
              <a:off x="5944870" y="3341437"/>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32" name="Google Shape;732;p5"/>
            <p:cNvSpPr/>
            <p:nvPr/>
          </p:nvSpPr>
          <p:spPr bwMode="auto">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33" name="Google Shape;733;p5"/>
          <p:cNvGrpSpPr/>
          <p:nvPr/>
        </p:nvGrpSpPr>
        <p:grpSpPr bwMode="auto">
          <a:xfrm>
            <a:off x="2204197" y="105666"/>
            <a:ext cx="546902" cy="236607"/>
            <a:chOff x="2204197" y="105666"/>
            <a:chExt cx="546902" cy="236607"/>
          </a:xfrm>
        </p:grpSpPr>
        <p:sp>
          <p:nvSpPr>
            <p:cNvPr id="734" name="Google Shape;734;p5"/>
            <p:cNvSpPr/>
            <p:nvPr/>
          </p:nvSpPr>
          <p:spPr bwMode="auto">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35" name="Google Shape;735;p5"/>
            <p:cNvSpPr/>
            <p:nvPr/>
          </p:nvSpPr>
          <p:spPr bwMode="auto">
            <a:xfrm>
              <a:off x="2249486" y="176114"/>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36" name="Google Shape;736;p5"/>
            <p:cNvSpPr/>
            <p:nvPr/>
          </p:nvSpPr>
          <p:spPr bwMode="auto">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37" name="Google Shape;737;p5"/>
            <p:cNvSpPr/>
            <p:nvPr/>
          </p:nvSpPr>
          <p:spPr bwMode="auto">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738" name="Google Shape;738;p5"/>
          <p:cNvGrpSpPr/>
          <p:nvPr/>
        </p:nvGrpSpPr>
        <p:grpSpPr bwMode="auto">
          <a:xfrm>
            <a:off x="50" y="-7"/>
            <a:ext cx="2049897" cy="773345"/>
            <a:chOff x="50" y="-7"/>
            <a:chExt cx="2049897" cy="773345"/>
          </a:xfrm>
        </p:grpSpPr>
        <p:sp>
          <p:nvSpPr>
            <p:cNvPr id="739" name="Google Shape;739;p5"/>
            <p:cNvSpPr/>
            <p:nvPr/>
          </p:nvSpPr>
          <p:spPr bwMode="auto">
            <a:xfrm>
              <a:off x="1065205" y="176114"/>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0" name="Google Shape;740;p5"/>
            <p:cNvSpPr/>
            <p:nvPr/>
          </p:nvSpPr>
          <p:spPr bwMode="auto">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1" name="Google Shape;741;p5"/>
            <p:cNvSpPr/>
            <p:nvPr/>
          </p:nvSpPr>
          <p:spPr bwMode="auto">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2" name="Google Shape;742;p5"/>
            <p:cNvSpPr/>
            <p:nvPr/>
          </p:nvSpPr>
          <p:spPr bwMode="auto">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3" name="Google Shape;743;p5"/>
            <p:cNvSpPr/>
            <p:nvPr/>
          </p:nvSpPr>
          <p:spPr bwMode="auto">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4" name="Google Shape;744;p5"/>
            <p:cNvSpPr/>
            <p:nvPr/>
          </p:nvSpPr>
          <p:spPr bwMode="auto">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5" name="Google Shape;745;p5"/>
            <p:cNvSpPr/>
            <p:nvPr/>
          </p:nvSpPr>
          <p:spPr bwMode="auto">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6" name="Google Shape;746;p5"/>
            <p:cNvSpPr/>
            <p:nvPr/>
          </p:nvSpPr>
          <p:spPr bwMode="auto">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7" name="Google Shape;747;p5"/>
            <p:cNvSpPr/>
            <p:nvPr/>
          </p:nvSpPr>
          <p:spPr bwMode="auto">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8" name="Google Shape;748;p5"/>
            <p:cNvSpPr/>
            <p:nvPr/>
          </p:nvSpPr>
          <p:spPr bwMode="auto">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49" name="Google Shape;749;p5"/>
            <p:cNvSpPr/>
            <p:nvPr/>
          </p:nvSpPr>
          <p:spPr bwMode="auto">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0" name="Google Shape;750;p5"/>
            <p:cNvSpPr/>
            <p:nvPr/>
          </p:nvSpPr>
          <p:spPr bwMode="auto">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1" name="Google Shape;751;p5"/>
            <p:cNvSpPr/>
            <p:nvPr/>
          </p:nvSpPr>
          <p:spPr bwMode="auto">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2" name="Google Shape;752;p5"/>
            <p:cNvSpPr/>
            <p:nvPr/>
          </p:nvSpPr>
          <p:spPr bwMode="auto">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3" name="Google Shape;753;p5"/>
            <p:cNvSpPr/>
            <p:nvPr/>
          </p:nvSpPr>
          <p:spPr bwMode="auto">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4" name="Google Shape;754;p5"/>
            <p:cNvSpPr/>
            <p:nvPr/>
          </p:nvSpPr>
          <p:spPr bwMode="auto">
            <a:xfrm>
              <a:off x="382536"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5" name="Google Shape;755;p5"/>
            <p:cNvSpPr/>
            <p:nvPr/>
          </p:nvSpPr>
          <p:spPr bwMode="auto">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6" name="Google Shape;756;p5"/>
            <p:cNvSpPr/>
            <p:nvPr/>
          </p:nvSpPr>
          <p:spPr bwMode="auto">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7" name="Google Shape;757;p5"/>
            <p:cNvSpPr/>
            <p:nvPr/>
          </p:nvSpPr>
          <p:spPr bwMode="auto">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8" name="Google Shape;758;p5"/>
            <p:cNvSpPr/>
            <p:nvPr/>
          </p:nvSpPr>
          <p:spPr bwMode="auto">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59" name="Google Shape;759;p5"/>
            <p:cNvSpPr/>
            <p:nvPr/>
          </p:nvSpPr>
          <p:spPr bwMode="auto">
            <a:xfrm>
              <a:off x="390906"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0" name="Google Shape;760;p5"/>
            <p:cNvSpPr/>
            <p:nvPr/>
          </p:nvSpPr>
          <p:spPr bwMode="auto">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1" name="Google Shape;761;p5"/>
            <p:cNvSpPr/>
            <p:nvPr/>
          </p:nvSpPr>
          <p:spPr bwMode="auto">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2" name="Google Shape;762;p5"/>
            <p:cNvSpPr/>
            <p:nvPr/>
          </p:nvSpPr>
          <p:spPr bwMode="auto">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3" name="Google Shape;763;p5"/>
            <p:cNvSpPr/>
            <p:nvPr/>
          </p:nvSpPr>
          <p:spPr bwMode="auto">
            <a:xfrm>
              <a:off x="934371" y="181146"/>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4" name="Google Shape;764;p5"/>
            <p:cNvSpPr/>
            <p:nvPr/>
          </p:nvSpPr>
          <p:spPr bwMode="auto">
            <a:xfrm>
              <a:off x="941097" y="-7"/>
              <a:ext cx="127545"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5" name="Google Shape;765;p5"/>
            <p:cNvSpPr/>
            <p:nvPr/>
          </p:nvSpPr>
          <p:spPr bwMode="auto">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6" name="Google Shape;766;p5"/>
            <p:cNvSpPr/>
            <p:nvPr/>
          </p:nvSpPr>
          <p:spPr bwMode="auto">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7" name="Google Shape;767;p5"/>
            <p:cNvSpPr/>
            <p:nvPr/>
          </p:nvSpPr>
          <p:spPr bwMode="auto">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8" name="Google Shape;768;p5"/>
            <p:cNvSpPr/>
            <p:nvPr/>
          </p:nvSpPr>
          <p:spPr bwMode="auto">
            <a:xfrm>
              <a:off x="786797" y="186178"/>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69" name="Google Shape;769;p5"/>
            <p:cNvSpPr/>
            <p:nvPr/>
          </p:nvSpPr>
          <p:spPr bwMode="auto">
            <a:xfrm>
              <a:off x="709622" y="72136"/>
              <a:ext cx="35274" cy="48676"/>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0" name="Google Shape;770;p5"/>
            <p:cNvSpPr/>
            <p:nvPr/>
          </p:nvSpPr>
          <p:spPr bwMode="auto">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1" name="Google Shape;771;p5"/>
            <p:cNvSpPr/>
            <p:nvPr/>
          </p:nvSpPr>
          <p:spPr bwMode="auto">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2" name="Google Shape;772;p5"/>
            <p:cNvSpPr/>
            <p:nvPr/>
          </p:nvSpPr>
          <p:spPr bwMode="auto">
            <a:xfrm>
              <a:off x="1734520" y="504894"/>
              <a:ext cx="122513"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3" name="Google Shape;773;p5"/>
            <p:cNvSpPr/>
            <p:nvPr/>
          </p:nvSpPr>
          <p:spPr bwMode="auto">
            <a:xfrm>
              <a:off x="1873725" y="566973"/>
              <a:ext cx="127545"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4" name="Google Shape;774;p5"/>
            <p:cNvSpPr/>
            <p:nvPr/>
          </p:nvSpPr>
          <p:spPr bwMode="auto">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5" name="Google Shape;775;p5"/>
            <p:cNvSpPr/>
            <p:nvPr/>
          </p:nvSpPr>
          <p:spPr bwMode="auto">
            <a:xfrm>
              <a:off x="1776471" y="528410"/>
              <a:ext cx="43644"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6" name="Google Shape;776;p5"/>
            <p:cNvSpPr/>
            <p:nvPr/>
          </p:nvSpPr>
          <p:spPr bwMode="auto">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7" name="Google Shape;777;p5"/>
            <p:cNvSpPr/>
            <p:nvPr/>
          </p:nvSpPr>
          <p:spPr bwMode="auto">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8" name="Google Shape;778;p5"/>
            <p:cNvSpPr/>
            <p:nvPr/>
          </p:nvSpPr>
          <p:spPr bwMode="auto">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79" name="Google Shape;779;p5"/>
            <p:cNvSpPr/>
            <p:nvPr/>
          </p:nvSpPr>
          <p:spPr bwMode="auto">
            <a:xfrm>
              <a:off x="402664"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0" name="Google Shape;780;p5"/>
            <p:cNvSpPr/>
            <p:nvPr/>
          </p:nvSpPr>
          <p:spPr bwMode="auto">
            <a:xfrm>
              <a:off x="1890514"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1" name="Google Shape;781;p5"/>
            <p:cNvSpPr/>
            <p:nvPr/>
          </p:nvSpPr>
          <p:spPr bwMode="auto">
            <a:xfrm>
              <a:off x="390906"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2" name="Google Shape;782;p5"/>
            <p:cNvSpPr/>
            <p:nvPr/>
          </p:nvSpPr>
          <p:spPr bwMode="auto">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3" name="Google Shape;783;p5"/>
            <p:cNvSpPr/>
            <p:nvPr/>
          </p:nvSpPr>
          <p:spPr bwMode="auto">
            <a:xfrm>
              <a:off x="1333598" y="248258"/>
              <a:ext cx="127545"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4" name="Google Shape;784;p5"/>
            <p:cNvSpPr/>
            <p:nvPr/>
          </p:nvSpPr>
          <p:spPr bwMode="auto">
            <a:xfrm>
              <a:off x="712960" y="414316"/>
              <a:ext cx="127545"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5" name="Google Shape;785;p5"/>
            <p:cNvSpPr/>
            <p:nvPr/>
          </p:nvSpPr>
          <p:spPr bwMode="auto">
            <a:xfrm>
              <a:off x="1162508" y="122456"/>
              <a:ext cx="127545"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6" name="Google Shape;786;p5"/>
            <p:cNvSpPr/>
            <p:nvPr/>
          </p:nvSpPr>
          <p:spPr bwMode="auto">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7" name="Google Shape;787;p5"/>
            <p:cNvSpPr/>
            <p:nvPr/>
          </p:nvSpPr>
          <p:spPr bwMode="auto">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8" name="Google Shape;788;p5"/>
            <p:cNvSpPr/>
            <p:nvPr/>
          </p:nvSpPr>
          <p:spPr bwMode="auto">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89" name="Google Shape;789;p5"/>
            <p:cNvSpPr/>
            <p:nvPr/>
          </p:nvSpPr>
          <p:spPr bwMode="auto">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0" name="Google Shape;790;p5"/>
            <p:cNvSpPr/>
            <p:nvPr/>
          </p:nvSpPr>
          <p:spPr bwMode="auto">
            <a:xfrm>
              <a:off x="434502" y="422736"/>
              <a:ext cx="127545"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1" name="Google Shape;791;p5"/>
            <p:cNvSpPr/>
            <p:nvPr/>
          </p:nvSpPr>
          <p:spPr bwMode="auto">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2" name="Google Shape;792;p5"/>
            <p:cNvSpPr/>
            <p:nvPr/>
          </p:nvSpPr>
          <p:spPr bwMode="auto">
            <a:xfrm>
              <a:off x="1476191" y="246564"/>
              <a:ext cx="110755" cy="122513"/>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3" name="Google Shape;793;p5"/>
            <p:cNvSpPr/>
            <p:nvPr/>
          </p:nvSpPr>
          <p:spPr bwMode="auto">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4" name="Google Shape;794;p5"/>
            <p:cNvSpPr/>
            <p:nvPr/>
          </p:nvSpPr>
          <p:spPr bwMode="auto">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5" name="Google Shape;795;p5"/>
            <p:cNvSpPr/>
            <p:nvPr/>
          </p:nvSpPr>
          <p:spPr bwMode="auto">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6" name="Google Shape;796;p5"/>
            <p:cNvSpPr/>
            <p:nvPr/>
          </p:nvSpPr>
          <p:spPr bwMode="auto">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7" name="Google Shape;797;p5"/>
            <p:cNvSpPr/>
            <p:nvPr/>
          </p:nvSpPr>
          <p:spPr bwMode="auto">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8" name="Google Shape;798;p5"/>
            <p:cNvSpPr/>
            <p:nvPr/>
          </p:nvSpPr>
          <p:spPr bwMode="auto">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799" name="Google Shape;799;p5"/>
            <p:cNvSpPr/>
            <p:nvPr/>
          </p:nvSpPr>
          <p:spPr bwMode="auto">
            <a:xfrm>
              <a:off x="1612056"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0" name="Google Shape;800;p5"/>
            <p:cNvSpPr/>
            <p:nvPr/>
          </p:nvSpPr>
          <p:spPr bwMode="auto">
            <a:xfrm>
              <a:off x="1781503" y="598858"/>
              <a:ext cx="43644"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1" name="Google Shape;801;p5"/>
            <p:cNvSpPr/>
            <p:nvPr/>
          </p:nvSpPr>
          <p:spPr bwMode="auto">
            <a:xfrm>
              <a:off x="1243022" y="303610"/>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2" name="Google Shape;802;p5"/>
            <p:cNvSpPr/>
            <p:nvPr/>
          </p:nvSpPr>
          <p:spPr bwMode="auto">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3" name="Google Shape;803;p5"/>
            <p:cNvSpPr/>
            <p:nvPr/>
          </p:nvSpPr>
          <p:spPr bwMode="auto">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4" name="Google Shape;804;p5"/>
            <p:cNvSpPr/>
            <p:nvPr/>
          </p:nvSpPr>
          <p:spPr bwMode="auto">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5" name="Google Shape;805;p5"/>
            <p:cNvSpPr/>
            <p:nvPr/>
          </p:nvSpPr>
          <p:spPr bwMode="auto">
            <a:xfrm>
              <a:off x="1479529" y="155986"/>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6" name="Google Shape;806;p5"/>
            <p:cNvSpPr/>
            <p:nvPr/>
          </p:nvSpPr>
          <p:spPr bwMode="auto">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7" name="Google Shape;807;p5"/>
            <p:cNvSpPr/>
            <p:nvPr/>
          </p:nvSpPr>
          <p:spPr bwMode="auto">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8" name="Google Shape;808;p5"/>
            <p:cNvSpPr/>
            <p:nvPr/>
          </p:nvSpPr>
          <p:spPr bwMode="auto">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09" name="Google Shape;809;p5"/>
            <p:cNvSpPr/>
            <p:nvPr/>
          </p:nvSpPr>
          <p:spPr bwMode="auto">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0" name="Google Shape;810;p5"/>
            <p:cNvSpPr/>
            <p:nvPr/>
          </p:nvSpPr>
          <p:spPr bwMode="auto">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1" name="Google Shape;811;p5"/>
            <p:cNvSpPr/>
            <p:nvPr/>
          </p:nvSpPr>
          <p:spPr bwMode="auto">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2" name="Google Shape;812;p5"/>
            <p:cNvSpPr/>
            <p:nvPr/>
          </p:nvSpPr>
          <p:spPr bwMode="auto">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3" name="Google Shape;813;p5"/>
            <p:cNvSpPr/>
            <p:nvPr/>
          </p:nvSpPr>
          <p:spPr bwMode="auto">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4" name="Google Shape;814;p5"/>
            <p:cNvSpPr/>
            <p:nvPr/>
          </p:nvSpPr>
          <p:spPr bwMode="auto">
            <a:xfrm>
              <a:off x="50" y="578730"/>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5" name="Google Shape;815;p5"/>
            <p:cNvSpPr/>
            <p:nvPr/>
          </p:nvSpPr>
          <p:spPr bwMode="auto">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6" name="Google Shape;816;p5"/>
            <p:cNvSpPr/>
            <p:nvPr/>
          </p:nvSpPr>
          <p:spPr bwMode="auto">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7" name="Google Shape;817;p5"/>
            <p:cNvSpPr/>
            <p:nvPr/>
          </p:nvSpPr>
          <p:spPr bwMode="auto">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8" name="Google Shape;818;p5"/>
            <p:cNvSpPr/>
            <p:nvPr/>
          </p:nvSpPr>
          <p:spPr bwMode="auto">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19" name="Google Shape;819;p5"/>
            <p:cNvSpPr/>
            <p:nvPr/>
          </p:nvSpPr>
          <p:spPr bwMode="auto">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0" name="Google Shape;820;p5"/>
            <p:cNvSpPr/>
            <p:nvPr/>
          </p:nvSpPr>
          <p:spPr bwMode="auto">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1" name="Google Shape;821;p5"/>
            <p:cNvSpPr/>
            <p:nvPr/>
          </p:nvSpPr>
          <p:spPr bwMode="auto">
            <a:xfrm>
              <a:off x="342280"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2" name="Google Shape;822;p5"/>
            <p:cNvSpPr/>
            <p:nvPr/>
          </p:nvSpPr>
          <p:spPr bwMode="auto">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3" name="Google Shape;823;p5"/>
            <p:cNvSpPr/>
            <p:nvPr/>
          </p:nvSpPr>
          <p:spPr bwMode="auto">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4" name="Google Shape;824;p5"/>
            <p:cNvSpPr/>
            <p:nvPr/>
          </p:nvSpPr>
          <p:spPr bwMode="auto">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5" name="Google Shape;825;p5"/>
            <p:cNvSpPr/>
            <p:nvPr/>
          </p:nvSpPr>
          <p:spPr bwMode="auto">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6" name="Google Shape;826;p5"/>
            <p:cNvSpPr/>
            <p:nvPr/>
          </p:nvSpPr>
          <p:spPr bwMode="auto">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7" name="Google Shape;827;p5"/>
            <p:cNvSpPr/>
            <p:nvPr/>
          </p:nvSpPr>
          <p:spPr bwMode="auto">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8" name="Google Shape;828;p5"/>
            <p:cNvSpPr/>
            <p:nvPr/>
          </p:nvSpPr>
          <p:spPr bwMode="auto">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29" name="Google Shape;829;p5"/>
            <p:cNvSpPr/>
            <p:nvPr/>
          </p:nvSpPr>
          <p:spPr bwMode="auto">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0" name="Google Shape;830;p5"/>
            <p:cNvSpPr/>
            <p:nvPr/>
          </p:nvSpPr>
          <p:spPr bwMode="auto">
            <a:xfrm>
              <a:off x="270138" y="335497"/>
              <a:ext cx="30242" cy="43644"/>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1" name="Google Shape;831;p5"/>
            <p:cNvSpPr/>
            <p:nvPr/>
          </p:nvSpPr>
          <p:spPr bwMode="auto">
            <a:xfrm>
              <a:off x="182898" y="159375"/>
              <a:ext cx="122513"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2" name="Google Shape;832;p5"/>
            <p:cNvSpPr/>
            <p:nvPr/>
          </p:nvSpPr>
          <p:spPr bwMode="auto">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3" name="Google Shape;833;p5"/>
            <p:cNvSpPr/>
            <p:nvPr/>
          </p:nvSpPr>
          <p:spPr bwMode="auto">
            <a:xfrm>
              <a:off x="463050" y="150954"/>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4" name="Google Shape;834;p5"/>
            <p:cNvSpPr/>
            <p:nvPr/>
          </p:nvSpPr>
          <p:spPr bwMode="auto">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5" name="Google Shape;835;p5"/>
            <p:cNvSpPr/>
            <p:nvPr/>
          </p:nvSpPr>
          <p:spPr bwMode="auto">
            <a:xfrm>
              <a:off x="404310" y="337191"/>
              <a:ext cx="30242" cy="43644"/>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6" name="Google Shape;836;p5"/>
            <p:cNvSpPr/>
            <p:nvPr/>
          </p:nvSpPr>
          <p:spPr bwMode="auto">
            <a:xfrm>
              <a:off x="355683" y="291853"/>
              <a:ext cx="122513"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7" name="Google Shape;837;p5"/>
            <p:cNvSpPr/>
            <p:nvPr/>
          </p:nvSpPr>
          <p:spPr bwMode="auto">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8" name="Google Shape;838;p5"/>
            <p:cNvSpPr/>
            <p:nvPr/>
          </p:nvSpPr>
          <p:spPr bwMode="auto">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39" name="Google Shape;839;p5"/>
            <p:cNvSpPr/>
            <p:nvPr/>
          </p:nvSpPr>
          <p:spPr bwMode="auto">
            <a:xfrm>
              <a:off x="50" y="233162"/>
              <a:ext cx="53758" cy="43644"/>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0" name="Google Shape;840;p5"/>
            <p:cNvSpPr/>
            <p:nvPr/>
          </p:nvSpPr>
          <p:spPr bwMode="auto">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1" name="Google Shape;841;p5"/>
            <p:cNvSpPr/>
            <p:nvPr/>
          </p:nvSpPr>
          <p:spPr bwMode="auto">
            <a:xfrm>
              <a:off x="241589" y="25153"/>
              <a:ext cx="127545"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2" name="Google Shape;842;p5"/>
            <p:cNvSpPr/>
            <p:nvPr/>
          </p:nvSpPr>
          <p:spPr bwMode="auto">
            <a:xfrm>
              <a:off x="520047" y="196242"/>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3" name="Google Shape;843;p5"/>
            <p:cNvSpPr/>
            <p:nvPr/>
          </p:nvSpPr>
          <p:spPr bwMode="auto">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4" name="Google Shape;844;p5"/>
            <p:cNvSpPr/>
            <p:nvPr/>
          </p:nvSpPr>
          <p:spPr bwMode="auto">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5" name="Google Shape;845;p5"/>
            <p:cNvSpPr/>
            <p:nvPr/>
          </p:nvSpPr>
          <p:spPr bwMode="auto">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6" name="Google Shape;846;p5"/>
            <p:cNvSpPr/>
            <p:nvPr/>
          </p:nvSpPr>
          <p:spPr bwMode="auto">
            <a:xfrm>
              <a:off x="226493" y="201274"/>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7" name="Google Shape;847;p5"/>
            <p:cNvSpPr/>
            <p:nvPr/>
          </p:nvSpPr>
          <p:spPr bwMode="auto">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8" name="Google Shape;848;p5"/>
            <p:cNvSpPr/>
            <p:nvPr/>
          </p:nvSpPr>
          <p:spPr bwMode="auto">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49" name="Google Shape;849;p5"/>
            <p:cNvSpPr/>
            <p:nvPr/>
          </p:nvSpPr>
          <p:spPr bwMode="auto">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0" name="Google Shape;850;p5"/>
            <p:cNvSpPr/>
            <p:nvPr/>
          </p:nvSpPr>
          <p:spPr bwMode="auto">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1" name="Google Shape;851;p5"/>
            <p:cNvSpPr/>
            <p:nvPr/>
          </p:nvSpPr>
          <p:spPr bwMode="auto">
            <a:xfrm>
              <a:off x="1055141" y="263354"/>
              <a:ext cx="122513"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2" name="Google Shape;852;p5"/>
            <p:cNvSpPr/>
            <p:nvPr/>
          </p:nvSpPr>
          <p:spPr bwMode="auto">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3" name="Google Shape;853;p5"/>
            <p:cNvSpPr/>
            <p:nvPr/>
          </p:nvSpPr>
          <p:spPr bwMode="auto">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4" name="Google Shape;854;p5"/>
            <p:cNvSpPr/>
            <p:nvPr/>
          </p:nvSpPr>
          <p:spPr bwMode="auto">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5" name="Google Shape;855;p5"/>
            <p:cNvSpPr/>
            <p:nvPr/>
          </p:nvSpPr>
          <p:spPr bwMode="auto">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6" name="Google Shape;856;p5"/>
            <p:cNvSpPr/>
            <p:nvPr/>
          </p:nvSpPr>
          <p:spPr bwMode="auto">
            <a:xfrm>
              <a:off x="1440966" y="112392"/>
              <a:ext cx="127545"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7" name="Google Shape;857;p5"/>
            <p:cNvSpPr/>
            <p:nvPr/>
          </p:nvSpPr>
          <p:spPr bwMode="auto">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8" name="Google Shape;858;p5"/>
            <p:cNvSpPr/>
            <p:nvPr/>
          </p:nvSpPr>
          <p:spPr bwMode="auto">
            <a:xfrm>
              <a:off x="520047" y="15089"/>
              <a:ext cx="127545"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59" name="Google Shape;859;p5"/>
            <p:cNvSpPr/>
            <p:nvPr/>
          </p:nvSpPr>
          <p:spPr bwMode="auto">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0" name="Google Shape;860;p5"/>
            <p:cNvSpPr/>
            <p:nvPr/>
          </p:nvSpPr>
          <p:spPr bwMode="auto">
            <a:xfrm>
              <a:off x="682768" y="323738"/>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1" name="Google Shape;861;p5"/>
            <p:cNvSpPr/>
            <p:nvPr/>
          </p:nvSpPr>
          <p:spPr bwMode="auto">
            <a:xfrm>
              <a:off x="565336" y="72136"/>
              <a:ext cx="38662" cy="43644"/>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2" name="Google Shape;862;p5"/>
            <p:cNvSpPr/>
            <p:nvPr/>
          </p:nvSpPr>
          <p:spPr bwMode="auto">
            <a:xfrm>
              <a:off x="775039" y="275112"/>
              <a:ext cx="110755" cy="122513"/>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3" name="Google Shape;863;p5"/>
            <p:cNvSpPr/>
            <p:nvPr/>
          </p:nvSpPr>
          <p:spPr bwMode="auto">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4" name="Google Shape;864;p5"/>
            <p:cNvSpPr/>
            <p:nvPr/>
          </p:nvSpPr>
          <p:spPr bwMode="auto">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5" name="Google Shape;865;p5"/>
            <p:cNvSpPr/>
            <p:nvPr/>
          </p:nvSpPr>
          <p:spPr bwMode="auto">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6" name="Google Shape;866;p5"/>
            <p:cNvSpPr/>
            <p:nvPr/>
          </p:nvSpPr>
          <p:spPr bwMode="auto">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7" name="Google Shape;867;p5"/>
            <p:cNvSpPr/>
            <p:nvPr/>
          </p:nvSpPr>
          <p:spPr bwMode="auto">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68" name="Google Shape;868;p5"/>
            <p:cNvSpPr/>
            <p:nvPr/>
          </p:nvSpPr>
          <p:spPr bwMode="auto">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869" name="Google Shape;869;p5"/>
          <p:cNvSpPr txBox="1">
            <a:spLocks noGrp="1"/>
          </p:cNvSpPr>
          <p:nvPr>
            <p:ph type="title"/>
          </p:nvPr>
        </p:nvSpPr>
        <p:spPr bwMode="auto">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870" name="Google Shape;870;p5"/>
          <p:cNvSpPr txBox="1">
            <a:spLocks noGrp="1"/>
          </p:cNvSpPr>
          <p:nvPr>
            <p:ph type="body" idx="1"/>
          </p:nvPr>
        </p:nvSpPr>
        <p:spPr bwMode="auto">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a:defRPr/>
            </a:pPr>
            <a:endParaRPr/>
          </a:p>
        </p:txBody>
      </p:sp>
      <p:sp>
        <p:nvSpPr>
          <p:cNvPr id="871" name="Google Shape;871;p5"/>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 2 columns" type="twoColTx" userDrawn="1">
  <p:cSld name="TITLE_AND_TWO_COLUMNS">
    <p:spTree>
      <p:nvGrpSpPr>
        <p:cNvPr id="1" name=""/>
        <p:cNvGrpSpPr/>
        <p:nvPr/>
      </p:nvGrpSpPr>
      <p:grpSpPr bwMode="auto">
        <a:xfrm>
          <a:off x="0" y="0"/>
          <a:ext cx="0" cy="0"/>
          <a:chOff x="0" y="0"/>
          <a:chExt cx="0" cy="0"/>
        </a:xfrm>
      </p:grpSpPr>
      <p:grpSp>
        <p:nvGrpSpPr>
          <p:cNvPr id="873" name="Google Shape;873;p6"/>
          <p:cNvGrpSpPr/>
          <p:nvPr/>
        </p:nvGrpSpPr>
        <p:grpSpPr bwMode="auto">
          <a:xfrm>
            <a:off x="1841376" y="4540815"/>
            <a:ext cx="1110494" cy="612269"/>
            <a:chOff x="1003176" y="4540815"/>
            <a:chExt cx="1110494" cy="612269"/>
          </a:xfrm>
        </p:grpSpPr>
        <p:sp>
          <p:nvSpPr>
            <p:cNvPr id="874" name="Google Shape;874;p6"/>
            <p:cNvSpPr/>
            <p:nvPr/>
          </p:nvSpPr>
          <p:spPr bwMode="auto">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75" name="Google Shape;875;p6"/>
            <p:cNvSpPr/>
            <p:nvPr/>
          </p:nvSpPr>
          <p:spPr bwMode="auto">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76" name="Google Shape;876;p6"/>
            <p:cNvSpPr/>
            <p:nvPr/>
          </p:nvSpPr>
          <p:spPr bwMode="auto">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877" name="Google Shape;877;p6"/>
          <p:cNvGrpSpPr/>
          <p:nvPr/>
        </p:nvGrpSpPr>
        <p:grpSpPr bwMode="auto">
          <a:xfrm>
            <a:off x="342280" y="4183488"/>
            <a:ext cx="369035" cy="728056"/>
            <a:chOff x="342280" y="4183488"/>
            <a:chExt cx="369035" cy="728056"/>
          </a:xfrm>
        </p:grpSpPr>
        <p:sp>
          <p:nvSpPr>
            <p:cNvPr id="878" name="Google Shape;878;p6"/>
            <p:cNvSpPr/>
            <p:nvPr/>
          </p:nvSpPr>
          <p:spPr bwMode="auto">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79" name="Google Shape;879;p6"/>
            <p:cNvSpPr/>
            <p:nvPr/>
          </p:nvSpPr>
          <p:spPr bwMode="auto">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0" name="Google Shape;880;p6"/>
            <p:cNvSpPr/>
            <p:nvPr/>
          </p:nvSpPr>
          <p:spPr bwMode="auto">
            <a:xfrm>
              <a:off x="342280"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881" name="Google Shape;881;p6"/>
          <p:cNvGrpSpPr/>
          <p:nvPr/>
        </p:nvGrpSpPr>
        <p:grpSpPr bwMode="auto">
          <a:xfrm>
            <a:off x="50" y="1232900"/>
            <a:ext cx="454630" cy="816989"/>
            <a:chOff x="50" y="1232900"/>
            <a:chExt cx="454630" cy="816989"/>
          </a:xfrm>
        </p:grpSpPr>
        <p:sp>
          <p:nvSpPr>
            <p:cNvPr id="882" name="Google Shape;882;p6"/>
            <p:cNvSpPr/>
            <p:nvPr/>
          </p:nvSpPr>
          <p:spPr bwMode="auto">
            <a:xfrm>
              <a:off x="50" y="1283221"/>
              <a:ext cx="390906"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3" name="Google Shape;883;p6"/>
            <p:cNvSpPr/>
            <p:nvPr/>
          </p:nvSpPr>
          <p:spPr bwMode="auto">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4" name="Google Shape;884;p6"/>
            <p:cNvSpPr/>
            <p:nvPr/>
          </p:nvSpPr>
          <p:spPr bwMode="auto">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885" name="Google Shape;885;p6"/>
          <p:cNvGrpSpPr/>
          <p:nvPr/>
        </p:nvGrpSpPr>
        <p:grpSpPr bwMode="auto">
          <a:xfrm>
            <a:off x="50" y="3073044"/>
            <a:ext cx="729750" cy="1046771"/>
            <a:chOff x="50" y="3073044"/>
            <a:chExt cx="729750" cy="1046771"/>
          </a:xfrm>
        </p:grpSpPr>
        <p:sp>
          <p:nvSpPr>
            <p:cNvPr id="886" name="Google Shape;886;p6"/>
            <p:cNvSpPr/>
            <p:nvPr/>
          </p:nvSpPr>
          <p:spPr bwMode="auto">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7" name="Google Shape;887;p6"/>
            <p:cNvSpPr/>
            <p:nvPr/>
          </p:nvSpPr>
          <p:spPr bwMode="auto">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88" name="Google Shape;888;p6"/>
            <p:cNvSpPr/>
            <p:nvPr/>
          </p:nvSpPr>
          <p:spPr bwMode="auto">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889" name="Google Shape;889;p6"/>
          <p:cNvGrpSpPr/>
          <p:nvPr/>
        </p:nvGrpSpPr>
        <p:grpSpPr bwMode="auto">
          <a:xfrm>
            <a:off x="5944880" y="-7"/>
            <a:ext cx="2524606" cy="759943"/>
            <a:chOff x="4012455" y="-7"/>
            <a:chExt cx="2524606" cy="759943"/>
          </a:xfrm>
        </p:grpSpPr>
        <p:sp>
          <p:nvSpPr>
            <p:cNvPr id="890" name="Google Shape;890;p6"/>
            <p:cNvSpPr/>
            <p:nvPr/>
          </p:nvSpPr>
          <p:spPr bwMode="auto">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1" name="Google Shape;891;p6"/>
            <p:cNvSpPr/>
            <p:nvPr/>
          </p:nvSpPr>
          <p:spPr bwMode="auto">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2" name="Google Shape;892;p6"/>
            <p:cNvSpPr/>
            <p:nvPr/>
          </p:nvSpPr>
          <p:spPr bwMode="auto">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3" name="Google Shape;893;p6"/>
            <p:cNvSpPr/>
            <p:nvPr/>
          </p:nvSpPr>
          <p:spPr bwMode="auto">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4" name="Google Shape;894;p6"/>
            <p:cNvSpPr/>
            <p:nvPr/>
          </p:nvSpPr>
          <p:spPr bwMode="auto">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5" name="Google Shape;895;p6"/>
            <p:cNvSpPr/>
            <p:nvPr/>
          </p:nvSpPr>
          <p:spPr bwMode="auto">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6" name="Google Shape;896;p6"/>
            <p:cNvSpPr/>
            <p:nvPr/>
          </p:nvSpPr>
          <p:spPr bwMode="auto">
            <a:xfrm>
              <a:off x="5778812" y="337191"/>
              <a:ext cx="186237" cy="43644"/>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897" name="Google Shape;897;p6"/>
            <p:cNvSpPr/>
            <p:nvPr/>
          </p:nvSpPr>
          <p:spPr bwMode="auto">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898" name="Google Shape;898;p6"/>
          <p:cNvGrpSpPr/>
          <p:nvPr/>
        </p:nvGrpSpPr>
        <p:grpSpPr bwMode="auto">
          <a:xfrm>
            <a:off x="8506368" y="1564091"/>
            <a:ext cx="637429" cy="1130622"/>
            <a:chOff x="6233393" y="2021291"/>
            <a:chExt cx="637429" cy="1130622"/>
          </a:xfrm>
        </p:grpSpPr>
        <p:sp>
          <p:nvSpPr>
            <p:cNvPr id="899" name="Google Shape;899;p6"/>
            <p:cNvSpPr/>
            <p:nvPr/>
          </p:nvSpPr>
          <p:spPr bwMode="auto">
            <a:xfrm>
              <a:off x="6280325" y="2131997"/>
              <a:ext cx="590495"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0" name="Google Shape;900;p6"/>
            <p:cNvSpPr/>
            <p:nvPr/>
          </p:nvSpPr>
          <p:spPr bwMode="auto">
            <a:xfrm>
              <a:off x="6542043" y="3044545"/>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1" name="Google Shape;901;p6"/>
            <p:cNvSpPr/>
            <p:nvPr/>
          </p:nvSpPr>
          <p:spPr bwMode="auto">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2" name="Google Shape;902;p6"/>
            <p:cNvSpPr/>
            <p:nvPr/>
          </p:nvSpPr>
          <p:spPr bwMode="auto">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3" name="Google Shape;903;p6"/>
            <p:cNvSpPr/>
            <p:nvPr/>
          </p:nvSpPr>
          <p:spPr bwMode="auto">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4" name="Google Shape;904;p6"/>
            <p:cNvSpPr/>
            <p:nvPr/>
          </p:nvSpPr>
          <p:spPr bwMode="auto">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5" name="Google Shape;905;p6"/>
            <p:cNvSpPr/>
            <p:nvPr/>
          </p:nvSpPr>
          <p:spPr bwMode="auto">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6" name="Google Shape;906;p6"/>
            <p:cNvSpPr/>
            <p:nvPr/>
          </p:nvSpPr>
          <p:spPr bwMode="auto">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907" name="Google Shape;907;p6"/>
          <p:cNvGrpSpPr/>
          <p:nvPr/>
        </p:nvGrpSpPr>
        <p:grpSpPr bwMode="auto">
          <a:xfrm>
            <a:off x="7464679" y="3618202"/>
            <a:ext cx="1679118" cy="1534882"/>
            <a:chOff x="5191704" y="3618202"/>
            <a:chExt cx="1679118" cy="1534882"/>
          </a:xfrm>
        </p:grpSpPr>
        <p:sp>
          <p:nvSpPr>
            <p:cNvPr id="908" name="Google Shape;908;p6"/>
            <p:cNvSpPr/>
            <p:nvPr/>
          </p:nvSpPr>
          <p:spPr bwMode="auto">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09" name="Google Shape;909;p6"/>
            <p:cNvSpPr/>
            <p:nvPr/>
          </p:nvSpPr>
          <p:spPr bwMode="auto">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0" name="Google Shape;910;p6"/>
            <p:cNvSpPr/>
            <p:nvPr/>
          </p:nvSpPr>
          <p:spPr bwMode="auto">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1" name="Google Shape;911;p6"/>
            <p:cNvSpPr/>
            <p:nvPr/>
          </p:nvSpPr>
          <p:spPr bwMode="auto">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2" name="Google Shape;912;p6"/>
            <p:cNvSpPr/>
            <p:nvPr/>
          </p:nvSpPr>
          <p:spPr bwMode="auto">
            <a:xfrm>
              <a:off x="5243717"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3" name="Google Shape;913;p6"/>
            <p:cNvSpPr/>
            <p:nvPr/>
          </p:nvSpPr>
          <p:spPr bwMode="auto">
            <a:xfrm>
              <a:off x="5460097" y="4067751"/>
              <a:ext cx="1410724" cy="868953"/>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4" name="Google Shape;914;p6"/>
            <p:cNvSpPr/>
            <p:nvPr/>
          </p:nvSpPr>
          <p:spPr bwMode="auto">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5" name="Google Shape;915;p6"/>
            <p:cNvSpPr/>
            <p:nvPr/>
          </p:nvSpPr>
          <p:spPr bwMode="auto">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6" name="Google Shape;916;p6"/>
            <p:cNvSpPr/>
            <p:nvPr/>
          </p:nvSpPr>
          <p:spPr bwMode="auto">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17" name="Google Shape;917;p6"/>
            <p:cNvSpPr/>
            <p:nvPr/>
          </p:nvSpPr>
          <p:spPr bwMode="auto">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918" name="Google Shape;918;p6"/>
          <p:cNvGrpSpPr/>
          <p:nvPr/>
        </p:nvGrpSpPr>
        <p:grpSpPr bwMode="auto">
          <a:xfrm>
            <a:off x="7847220" y="3073038"/>
            <a:ext cx="598866" cy="595528"/>
            <a:chOff x="5944870" y="3341437"/>
            <a:chExt cx="598866" cy="595528"/>
          </a:xfrm>
        </p:grpSpPr>
        <p:sp>
          <p:nvSpPr>
            <p:cNvPr id="919" name="Google Shape;919;p6"/>
            <p:cNvSpPr/>
            <p:nvPr/>
          </p:nvSpPr>
          <p:spPr bwMode="auto">
            <a:xfrm>
              <a:off x="5944870" y="3341437"/>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0" name="Google Shape;920;p6"/>
            <p:cNvSpPr/>
            <p:nvPr/>
          </p:nvSpPr>
          <p:spPr bwMode="auto">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921" name="Google Shape;921;p6"/>
          <p:cNvGrpSpPr/>
          <p:nvPr/>
        </p:nvGrpSpPr>
        <p:grpSpPr bwMode="auto">
          <a:xfrm>
            <a:off x="2204197" y="105666"/>
            <a:ext cx="546902" cy="236607"/>
            <a:chOff x="2204197" y="105666"/>
            <a:chExt cx="546902" cy="236607"/>
          </a:xfrm>
        </p:grpSpPr>
        <p:sp>
          <p:nvSpPr>
            <p:cNvPr id="922" name="Google Shape;922;p6"/>
            <p:cNvSpPr/>
            <p:nvPr/>
          </p:nvSpPr>
          <p:spPr bwMode="auto">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3" name="Google Shape;923;p6"/>
            <p:cNvSpPr/>
            <p:nvPr/>
          </p:nvSpPr>
          <p:spPr bwMode="auto">
            <a:xfrm>
              <a:off x="2249486" y="176114"/>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4" name="Google Shape;924;p6"/>
            <p:cNvSpPr/>
            <p:nvPr/>
          </p:nvSpPr>
          <p:spPr bwMode="auto">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5" name="Google Shape;925;p6"/>
            <p:cNvSpPr/>
            <p:nvPr/>
          </p:nvSpPr>
          <p:spPr bwMode="auto">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926" name="Google Shape;926;p6"/>
          <p:cNvGrpSpPr/>
          <p:nvPr/>
        </p:nvGrpSpPr>
        <p:grpSpPr bwMode="auto">
          <a:xfrm>
            <a:off x="50" y="-7"/>
            <a:ext cx="2049897" cy="773345"/>
            <a:chOff x="50" y="-7"/>
            <a:chExt cx="2049897" cy="773345"/>
          </a:xfrm>
        </p:grpSpPr>
        <p:sp>
          <p:nvSpPr>
            <p:cNvPr id="927" name="Google Shape;927;p6"/>
            <p:cNvSpPr/>
            <p:nvPr/>
          </p:nvSpPr>
          <p:spPr bwMode="auto">
            <a:xfrm>
              <a:off x="1065205" y="176114"/>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8" name="Google Shape;928;p6"/>
            <p:cNvSpPr/>
            <p:nvPr/>
          </p:nvSpPr>
          <p:spPr bwMode="auto">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29" name="Google Shape;929;p6"/>
            <p:cNvSpPr/>
            <p:nvPr/>
          </p:nvSpPr>
          <p:spPr bwMode="auto">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0" name="Google Shape;930;p6"/>
            <p:cNvSpPr/>
            <p:nvPr/>
          </p:nvSpPr>
          <p:spPr bwMode="auto">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1" name="Google Shape;931;p6"/>
            <p:cNvSpPr/>
            <p:nvPr/>
          </p:nvSpPr>
          <p:spPr bwMode="auto">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2" name="Google Shape;932;p6"/>
            <p:cNvSpPr/>
            <p:nvPr/>
          </p:nvSpPr>
          <p:spPr bwMode="auto">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3" name="Google Shape;933;p6"/>
            <p:cNvSpPr/>
            <p:nvPr/>
          </p:nvSpPr>
          <p:spPr bwMode="auto">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4" name="Google Shape;934;p6"/>
            <p:cNvSpPr/>
            <p:nvPr/>
          </p:nvSpPr>
          <p:spPr bwMode="auto">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5" name="Google Shape;935;p6"/>
            <p:cNvSpPr/>
            <p:nvPr/>
          </p:nvSpPr>
          <p:spPr bwMode="auto">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6" name="Google Shape;936;p6"/>
            <p:cNvSpPr/>
            <p:nvPr/>
          </p:nvSpPr>
          <p:spPr bwMode="auto">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7" name="Google Shape;937;p6"/>
            <p:cNvSpPr/>
            <p:nvPr/>
          </p:nvSpPr>
          <p:spPr bwMode="auto">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8" name="Google Shape;938;p6"/>
            <p:cNvSpPr/>
            <p:nvPr/>
          </p:nvSpPr>
          <p:spPr bwMode="auto">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39" name="Google Shape;939;p6"/>
            <p:cNvSpPr/>
            <p:nvPr/>
          </p:nvSpPr>
          <p:spPr bwMode="auto">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0" name="Google Shape;940;p6"/>
            <p:cNvSpPr/>
            <p:nvPr/>
          </p:nvSpPr>
          <p:spPr bwMode="auto">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1" name="Google Shape;941;p6"/>
            <p:cNvSpPr/>
            <p:nvPr/>
          </p:nvSpPr>
          <p:spPr bwMode="auto">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2" name="Google Shape;942;p6"/>
            <p:cNvSpPr/>
            <p:nvPr/>
          </p:nvSpPr>
          <p:spPr bwMode="auto">
            <a:xfrm>
              <a:off x="382536"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3" name="Google Shape;943;p6"/>
            <p:cNvSpPr/>
            <p:nvPr/>
          </p:nvSpPr>
          <p:spPr bwMode="auto">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4" name="Google Shape;944;p6"/>
            <p:cNvSpPr/>
            <p:nvPr/>
          </p:nvSpPr>
          <p:spPr bwMode="auto">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5" name="Google Shape;945;p6"/>
            <p:cNvSpPr/>
            <p:nvPr/>
          </p:nvSpPr>
          <p:spPr bwMode="auto">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6" name="Google Shape;946;p6"/>
            <p:cNvSpPr/>
            <p:nvPr/>
          </p:nvSpPr>
          <p:spPr bwMode="auto">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7" name="Google Shape;947;p6"/>
            <p:cNvSpPr/>
            <p:nvPr/>
          </p:nvSpPr>
          <p:spPr bwMode="auto">
            <a:xfrm>
              <a:off x="390906"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8" name="Google Shape;948;p6"/>
            <p:cNvSpPr/>
            <p:nvPr/>
          </p:nvSpPr>
          <p:spPr bwMode="auto">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49" name="Google Shape;949;p6"/>
            <p:cNvSpPr/>
            <p:nvPr/>
          </p:nvSpPr>
          <p:spPr bwMode="auto">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0" name="Google Shape;950;p6"/>
            <p:cNvSpPr/>
            <p:nvPr/>
          </p:nvSpPr>
          <p:spPr bwMode="auto">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1" name="Google Shape;951;p6"/>
            <p:cNvSpPr/>
            <p:nvPr/>
          </p:nvSpPr>
          <p:spPr bwMode="auto">
            <a:xfrm>
              <a:off x="934371" y="181146"/>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2" name="Google Shape;952;p6"/>
            <p:cNvSpPr/>
            <p:nvPr/>
          </p:nvSpPr>
          <p:spPr bwMode="auto">
            <a:xfrm>
              <a:off x="941097" y="-7"/>
              <a:ext cx="127545"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3" name="Google Shape;953;p6"/>
            <p:cNvSpPr/>
            <p:nvPr/>
          </p:nvSpPr>
          <p:spPr bwMode="auto">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4" name="Google Shape;954;p6"/>
            <p:cNvSpPr/>
            <p:nvPr/>
          </p:nvSpPr>
          <p:spPr bwMode="auto">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5" name="Google Shape;955;p6"/>
            <p:cNvSpPr/>
            <p:nvPr/>
          </p:nvSpPr>
          <p:spPr bwMode="auto">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6" name="Google Shape;956;p6"/>
            <p:cNvSpPr/>
            <p:nvPr/>
          </p:nvSpPr>
          <p:spPr bwMode="auto">
            <a:xfrm>
              <a:off x="786797" y="186178"/>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7" name="Google Shape;957;p6"/>
            <p:cNvSpPr/>
            <p:nvPr/>
          </p:nvSpPr>
          <p:spPr bwMode="auto">
            <a:xfrm>
              <a:off x="709622" y="72136"/>
              <a:ext cx="35274" cy="48676"/>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8" name="Google Shape;958;p6"/>
            <p:cNvSpPr/>
            <p:nvPr/>
          </p:nvSpPr>
          <p:spPr bwMode="auto">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59" name="Google Shape;959;p6"/>
            <p:cNvSpPr/>
            <p:nvPr/>
          </p:nvSpPr>
          <p:spPr bwMode="auto">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0" name="Google Shape;960;p6"/>
            <p:cNvSpPr/>
            <p:nvPr/>
          </p:nvSpPr>
          <p:spPr bwMode="auto">
            <a:xfrm>
              <a:off x="1734520" y="504894"/>
              <a:ext cx="122513"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1" name="Google Shape;961;p6"/>
            <p:cNvSpPr/>
            <p:nvPr/>
          </p:nvSpPr>
          <p:spPr bwMode="auto">
            <a:xfrm>
              <a:off x="1873725" y="566973"/>
              <a:ext cx="127545"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2" name="Google Shape;962;p6"/>
            <p:cNvSpPr/>
            <p:nvPr/>
          </p:nvSpPr>
          <p:spPr bwMode="auto">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3" name="Google Shape;963;p6"/>
            <p:cNvSpPr/>
            <p:nvPr/>
          </p:nvSpPr>
          <p:spPr bwMode="auto">
            <a:xfrm>
              <a:off x="1776471" y="528410"/>
              <a:ext cx="43644"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4" name="Google Shape;964;p6"/>
            <p:cNvSpPr/>
            <p:nvPr/>
          </p:nvSpPr>
          <p:spPr bwMode="auto">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5" name="Google Shape;965;p6"/>
            <p:cNvSpPr/>
            <p:nvPr/>
          </p:nvSpPr>
          <p:spPr bwMode="auto">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6" name="Google Shape;966;p6"/>
            <p:cNvSpPr/>
            <p:nvPr/>
          </p:nvSpPr>
          <p:spPr bwMode="auto">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7" name="Google Shape;967;p6"/>
            <p:cNvSpPr/>
            <p:nvPr/>
          </p:nvSpPr>
          <p:spPr bwMode="auto">
            <a:xfrm>
              <a:off x="402664"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8" name="Google Shape;968;p6"/>
            <p:cNvSpPr/>
            <p:nvPr/>
          </p:nvSpPr>
          <p:spPr bwMode="auto">
            <a:xfrm>
              <a:off x="1890514"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69" name="Google Shape;969;p6"/>
            <p:cNvSpPr/>
            <p:nvPr/>
          </p:nvSpPr>
          <p:spPr bwMode="auto">
            <a:xfrm>
              <a:off x="390906"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0" name="Google Shape;970;p6"/>
            <p:cNvSpPr/>
            <p:nvPr/>
          </p:nvSpPr>
          <p:spPr bwMode="auto">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1" name="Google Shape;971;p6"/>
            <p:cNvSpPr/>
            <p:nvPr/>
          </p:nvSpPr>
          <p:spPr bwMode="auto">
            <a:xfrm>
              <a:off x="1333598" y="248258"/>
              <a:ext cx="127545"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2" name="Google Shape;972;p6"/>
            <p:cNvSpPr/>
            <p:nvPr/>
          </p:nvSpPr>
          <p:spPr bwMode="auto">
            <a:xfrm>
              <a:off x="712960" y="414316"/>
              <a:ext cx="127545"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3" name="Google Shape;973;p6"/>
            <p:cNvSpPr/>
            <p:nvPr/>
          </p:nvSpPr>
          <p:spPr bwMode="auto">
            <a:xfrm>
              <a:off x="1162508" y="122456"/>
              <a:ext cx="127545"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4" name="Google Shape;974;p6"/>
            <p:cNvSpPr/>
            <p:nvPr/>
          </p:nvSpPr>
          <p:spPr bwMode="auto">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5" name="Google Shape;975;p6"/>
            <p:cNvSpPr/>
            <p:nvPr/>
          </p:nvSpPr>
          <p:spPr bwMode="auto">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6" name="Google Shape;976;p6"/>
            <p:cNvSpPr/>
            <p:nvPr/>
          </p:nvSpPr>
          <p:spPr bwMode="auto">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7" name="Google Shape;977;p6"/>
            <p:cNvSpPr/>
            <p:nvPr/>
          </p:nvSpPr>
          <p:spPr bwMode="auto">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8" name="Google Shape;978;p6"/>
            <p:cNvSpPr/>
            <p:nvPr/>
          </p:nvSpPr>
          <p:spPr bwMode="auto">
            <a:xfrm>
              <a:off x="434502" y="422736"/>
              <a:ext cx="127545"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79" name="Google Shape;979;p6"/>
            <p:cNvSpPr/>
            <p:nvPr/>
          </p:nvSpPr>
          <p:spPr bwMode="auto">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0" name="Google Shape;980;p6"/>
            <p:cNvSpPr/>
            <p:nvPr/>
          </p:nvSpPr>
          <p:spPr bwMode="auto">
            <a:xfrm>
              <a:off x="1476191" y="246564"/>
              <a:ext cx="110755" cy="122513"/>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1" name="Google Shape;981;p6"/>
            <p:cNvSpPr/>
            <p:nvPr/>
          </p:nvSpPr>
          <p:spPr bwMode="auto">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2" name="Google Shape;982;p6"/>
            <p:cNvSpPr/>
            <p:nvPr/>
          </p:nvSpPr>
          <p:spPr bwMode="auto">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3" name="Google Shape;983;p6"/>
            <p:cNvSpPr/>
            <p:nvPr/>
          </p:nvSpPr>
          <p:spPr bwMode="auto">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4" name="Google Shape;984;p6"/>
            <p:cNvSpPr/>
            <p:nvPr/>
          </p:nvSpPr>
          <p:spPr bwMode="auto">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5" name="Google Shape;985;p6"/>
            <p:cNvSpPr/>
            <p:nvPr/>
          </p:nvSpPr>
          <p:spPr bwMode="auto">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6" name="Google Shape;986;p6"/>
            <p:cNvSpPr/>
            <p:nvPr/>
          </p:nvSpPr>
          <p:spPr bwMode="auto">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7" name="Google Shape;987;p6"/>
            <p:cNvSpPr/>
            <p:nvPr/>
          </p:nvSpPr>
          <p:spPr bwMode="auto">
            <a:xfrm>
              <a:off x="1612056"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8" name="Google Shape;988;p6"/>
            <p:cNvSpPr/>
            <p:nvPr/>
          </p:nvSpPr>
          <p:spPr bwMode="auto">
            <a:xfrm>
              <a:off x="1781503" y="598858"/>
              <a:ext cx="43644"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89" name="Google Shape;989;p6"/>
            <p:cNvSpPr/>
            <p:nvPr/>
          </p:nvSpPr>
          <p:spPr bwMode="auto">
            <a:xfrm>
              <a:off x="1243022" y="303610"/>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0" name="Google Shape;990;p6"/>
            <p:cNvSpPr/>
            <p:nvPr/>
          </p:nvSpPr>
          <p:spPr bwMode="auto">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1" name="Google Shape;991;p6"/>
            <p:cNvSpPr/>
            <p:nvPr/>
          </p:nvSpPr>
          <p:spPr bwMode="auto">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2" name="Google Shape;992;p6"/>
            <p:cNvSpPr/>
            <p:nvPr/>
          </p:nvSpPr>
          <p:spPr bwMode="auto">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3" name="Google Shape;993;p6"/>
            <p:cNvSpPr/>
            <p:nvPr/>
          </p:nvSpPr>
          <p:spPr bwMode="auto">
            <a:xfrm>
              <a:off x="1479529" y="155986"/>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4" name="Google Shape;994;p6"/>
            <p:cNvSpPr/>
            <p:nvPr/>
          </p:nvSpPr>
          <p:spPr bwMode="auto">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5" name="Google Shape;995;p6"/>
            <p:cNvSpPr/>
            <p:nvPr/>
          </p:nvSpPr>
          <p:spPr bwMode="auto">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6" name="Google Shape;996;p6"/>
            <p:cNvSpPr/>
            <p:nvPr/>
          </p:nvSpPr>
          <p:spPr bwMode="auto">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7" name="Google Shape;997;p6"/>
            <p:cNvSpPr/>
            <p:nvPr/>
          </p:nvSpPr>
          <p:spPr bwMode="auto">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8" name="Google Shape;998;p6"/>
            <p:cNvSpPr/>
            <p:nvPr/>
          </p:nvSpPr>
          <p:spPr bwMode="auto">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999" name="Google Shape;999;p6"/>
            <p:cNvSpPr/>
            <p:nvPr/>
          </p:nvSpPr>
          <p:spPr bwMode="auto">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0" name="Google Shape;1000;p6"/>
            <p:cNvSpPr/>
            <p:nvPr/>
          </p:nvSpPr>
          <p:spPr bwMode="auto">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1" name="Google Shape;1001;p6"/>
            <p:cNvSpPr/>
            <p:nvPr/>
          </p:nvSpPr>
          <p:spPr bwMode="auto">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2" name="Google Shape;1002;p6"/>
            <p:cNvSpPr/>
            <p:nvPr/>
          </p:nvSpPr>
          <p:spPr bwMode="auto">
            <a:xfrm>
              <a:off x="50" y="578730"/>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3" name="Google Shape;1003;p6"/>
            <p:cNvSpPr/>
            <p:nvPr/>
          </p:nvSpPr>
          <p:spPr bwMode="auto">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4" name="Google Shape;1004;p6"/>
            <p:cNvSpPr/>
            <p:nvPr/>
          </p:nvSpPr>
          <p:spPr bwMode="auto">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5" name="Google Shape;1005;p6"/>
            <p:cNvSpPr/>
            <p:nvPr/>
          </p:nvSpPr>
          <p:spPr bwMode="auto">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6" name="Google Shape;1006;p6"/>
            <p:cNvSpPr/>
            <p:nvPr/>
          </p:nvSpPr>
          <p:spPr bwMode="auto">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7" name="Google Shape;1007;p6"/>
            <p:cNvSpPr/>
            <p:nvPr/>
          </p:nvSpPr>
          <p:spPr bwMode="auto">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8" name="Google Shape;1008;p6"/>
            <p:cNvSpPr/>
            <p:nvPr/>
          </p:nvSpPr>
          <p:spPr bwMode="auto">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09" name="Google Shape;1009;p6"/>
            <p:cNvSpPr/>
            <p:nvPr/>
          </p:nvSpPr>
          <p:spPr bwMode="auto">
            <a:xfrm>
              <a:off x="342280"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0" name="Google Shape;1010;p6"/>
            <p:cNvSpPr/>
            <p:nvPr/>
          </p:nvSpPr>
          <p:spPr bwMode="auto">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1" name="Google Shape;1011;p6"/>
            <p:cNvSpPr/>
            <p:nvPr/>
          </p:nvSpPr>
          <p:spPr bwMode="auto">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2" name="Google Shape;1012;p6"/>
            <p:cNvSpPr/>
            <p:nvPr/>
          </p:nvSpPr>
          <p:spPr bwMode="auto">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3" name="Google Shape;1013;p6"/>
            <p:cNvSpPr/>
            <p:nvPr/>
          </p:nvSpPr>
          <p:spPr bwMode="auto">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4" name="Google Shape;1014;p6"/>
            <p:cNvSpPr/>
            <p:nvPr/>
          </p:nvSpPr>
          <p:spPr bwMode="auto">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5" name="Google Shape;1015;p6"/>
            <p:cNvSpPr/>
            <p:nvPr/>
          </p:nvSpPr>
          <p:spPr bwMode="auto">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6" name="Google Shape;1016;p6"/>
            <p:cNvSpPr/>
            <p:nvPr/>
          </p:nvSpPr>
          <p:spPr bwMode="auto">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7" name="Google Shape;1017;p6"/>
            <p:cNvSpPr/>
            <p:nvPr/>
          </p:nvSpPr>
          <p:spPr bwMode="auto">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8" name="Google Shape;1018;p6"/>
            <p:cNvSpPr/>
            <p:nvPr/>
          </p:nvSpPr>
          <p:spPr bwMode="auto">
            <a:xfrm>
              <a:off x="270138" y="335497"/>
              <a:ext cx="30242" cy="43644"/>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19" name="Google Shape;1019;p6"/>
            <p:cNvSpPr/>
            <p:nvPr/>
          </p:nvSpPr>
          <p:spPr bwMode="auto">
            <a:xfrm>
              <a:off x="182898" y="159375"/>
              <a:ext cx="122513"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0" name="Google Shape;1020;p6"/>
            <p:cNvSpPr/>
            <p:nvPr/>
          </p:nvSpPr>
          <p:spPr bwMode="auto">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1" name="Google Shape;1021;p6"/>
            <p:cNvSpPr/>
            <p:nvPr/>
          </p:nvSpPr>
          <p:spPr bwMode="auto">
            <a:xfrm>
              <a:off x="463050" y="150954"/>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2" name="Google Shape;1022;p6"/>
            <p:cNvSpPr/>
            <p:nvPr/>
          </p:nvSpPr>
          <p:spPr bwMode="auto">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3" name="Google Shape;1023;p6"/>
            <p:cNvSpPr/>
            <p:nvPr/>
          </p:nvSpPr>
          <p:spPr bwMode="auto">
            <a:xfrm>
              <a:off x="404310" y="337191"/>
              <a:ext cx="30242" cy="43644"/>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4" name="Google Shape;1024;p6"/>
            <p:cNvSpPr/>
            <p:nvPr/>
          </p:nvSpPr>
          <p:spPr bwMode="auto">
            <a:xfrm>
              <a:off x="355683" y="291853"/>
              <a:ext cx="122513"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5" name="Google Shape;1025;p6"/>
            <p:cNvSpPr/>
            <p:nvPr/>
          </p:nvSpPr>
          <p:spPr bwMode="auto">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6" name="Google Shape;1026;p6"/>
            <p:cNvSpPr/>
            <p:nvPr/>
          </p:nvSpPr>
          <p:spPr bwMode="auto">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7" name="Google Shape;1027;p6"/>
            <p:cNvSpPr/>
            <p:nvPr/>
          </p:nvSpPr>
          <p:spPr bwMode="auto">
            <a:xfrm>
              <a:off x="50" y="233162"/>
              <a:ext cx="53758" cy="43644"/>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8" name="Google Shape;1028;p6"/>
            <p:cNvSpPr/>
            <p:nvPr/>
          </p:nvSpPr>
          <p:spPr bwMode="auto">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29" name="Google Shape;1029;p6"/>
            <p:cNvSpPr/>
            <p:nvPr/>
          </p:nvSpPr>
          <p:spPr bwMode="auto">
            <a:xfrm>
              <a:off x="241589" y="25153"/>
              <a:ext cx="127545"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0" name="Google Shape;1030;p6"/>
            <p:cNvSpPr/>
            <p:nvPr/>
          </p:nvSpPr>
          <p:spPr bwMode="auto">
            <a:xfrm>
              <a:off x="520047" y="196242"/>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1" name="Google Shape;1031;p6"/>
            <p:cNvSpPr/>
            <p:nvPr/>
          </p:nvSpPr>
          <p:spPr bwMode="auto">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2" name="Google Shape;1032;p6"/>
            <p:cNvSpPr/>
            <p:nvPr/>
          </p:nvSpPr>
          <p:spPr bwMode="auto">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3" name="Google Shape;1033;p6"/>
            <p:cNvSpPr/>
            <p:nvPr/>
          </p:nvSpPr>
          <p:spPr bwMode="auto">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4" name="Google Shape;1034;p6"/>
            <p:cNvSpPr/>
            <p:nvPr/>
          </p:nvSpPr>
          <p:spPr bwMode="auto">
            <a:xfrm>
              <a:off x="226493" y="201274"/>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5" name="Google Shape;1035;p6"/>
            <p:cNvSpPr/>
            <p:nvPr/>
          </p:nvSpPr>
          <p:spPr bwMode="auto">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6" name="Google Shape;1036;p6"/>
            <p:cNvSpPr/>
            <p:nvPr/>
          </p:nvSpPr>
          <p:spPr bwMode="auto">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7" name="Google Shape;1037;p6"/>
            <p:cNvSpPr/>
            <p:nvPr/>
          </p:nvSpPr>
          <p:spPr bwMode="auto">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8" name="Google Shape;1038;p6"/>
            <p:cNvSpPr/>
            <p:nvPr/>
          </p:nvSpPr>
          <p:spPr bwMode="auto">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39" name="Google Shape;1039;p6"/>
            <p:cNvSpPr/>
            <p:nvPr/>
          </p:nvSpPr>
          <p:spPr bwMode="auto">
            <a:xfrm>
              <a:off x="1055141" y="263354"/>
              <a:ext cx="122513"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0" name="Google Shape;1040;p6"/>
            <p:cNvSpPr/>
            <p:nvPr/>
          </p:nvSpPr>
          <p:spPr bwMode="auto">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1" name="Google Shape;1041;p6"/>
            <p:cNvSpPr/>
            <p:nvPr/>
          </p:nvSpPr>
          <p:spPr bwMode="auto">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2" name="Google Shape;1042;p6"/>
            <p:cNvSpPr/>
            <p:nvPr/>
          </p:nvSpPr>
          <p:spPr bwMode="auto">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3" name="Google Shape;1043;p6"/>
            <p:cNvSpPr/>
            <p:nvPr/>
          </p:nvSpPr>
          <p:spPr bwMode="auto">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4" name="Google Shape;1044;p6"/>
            <p:cNvSpPr/>
            <p:nvPr/>
          </p:nvSpPr>
          <p:spPr bwMode="auto">
            <a:xfrm>
              <a:off x="1440966" y="112392"/>
              <a:ext cx="127545"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5" name="Google Shape;1045;p6"/>
            <p:cNvSpPr/>
            <p:nvPr/>
          </p:nvSpPr>
          <p:spPr bwMode="auto">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6" name="Google Shape;1046;p6"/>
            <p:cNvSpPr/>
            <p:nvPr/>
          </p:nvSpPr>
          <p:spPr bwMode="auto">
            <a:xfrm>
              <a:off x="520047" y="15089"/>
              <a:ext cx="127545"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7" name="Google Shape;1047;p6"/>
            <p:cNvSpPr/>
            <p:nvPr/>
          </p:nvSpPr>
          <p:spPr bwMode="auto">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8" name="Google Shape;1048;p6"/>
            <p:cNvSpPr/>
            <p:nvPr/>
          </p:nvSpPr>
          <p:spPr bwMode="auto">
            <a:xfrm>
              <a:off x="682768" y="323738"/>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49" name="Google Shape;1049;p6"/>
            <p:cNvSpPr/>
            <p:nvPr/>
          </p:nvSpPr>
          <p:spPr bwMode="auto">
            <a:xfrm>
              <a:off x="565336" y="72136"/>
              <a:ext cx="38662" cy="43644"/>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0" name="Google Shape;1050;p6"/>
            <p:cNvSpPr/>
            <p:nvPr/>
          </p:nvSpPr>
          <p:spPr bwMode="auto">
            <a:xfrm>
              <a:off x="775039" y="275112"/>
              <a:ext cx="110755" cy="122513"/>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1" name="Google Shape;1051;p6"/>
            <p:cNvSpPr/>
            <p:nvPr/>
          </p:nvSpPr>
          <p:spPr bwMode="auto">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2" name="Google Shape;1052;p6"/>
            <p:cNvSpPr/>
            <p:nvPr/>
          </p:nvSpPr>
          <p:spPr bwMode="auto">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3" name="Google Shape;1053;p6"/>
            <p:cNvSpPr/>
            <p:nvPr/>
          </p:nvSpPr>
          <p:spPr bwMode="auto">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4" name="Google Shape;1054;p6"/>
            <p:cNvSpPr/>
            <p:nvPr/>
          </p:nvSpPr>
          <p:spPr bwMode="auto">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5" name="Google Shape;1055;p6"/>
            <p:cNvSpPr/>
            <p:nvPr/>
          </p:nvSpPr>
          <p:spPr bwMode="auto">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56" name="Google Shape;1056;p6"/>
            <p:cNvSpPr/>
            <p:nvPr/>
          </p:nvSpPr>
          <p:spPr bwMode="auto">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057" name="Google Shape;1057;p6"/>
          <p:cNvSpPr txBox="1">
            <a:spLocks noGrp="1"/>
          </p:cNvSpPr>
          <p:nvPr>
            <p:ph type="title"/>
          </p:nvPr>
        </p:nvSpPr>
        <p:spPr bwMode="auto">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058" name="Google Shape;1058;p6"/>
          <p:cNvSpPr txBox="1">
            <a:spLocks noGrp="1"/>
          </p:cNvSpPr>
          <p:nvPr>
            <p:ph type="body" idx="1"/>
          </p:nvPr>
        </p:nvSpPr>
        <p:spPr bwMode="auto">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1059" name="Google Shape;1059;p6"/>
          <p:cNvSpPr txBox="1">
            <a:spLocks noGrp="1"/>
          </p:cNvSpPr>
          <p:nvPr>
            <p:ph type="body" idx="2"/>
          </p:nvPr>
        </p:nvSpPr>
        <p:spPr bwMode="auto">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1060" name="Google Shape;1060;p6"/>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Title + 3 columns" userDrawn="1">
  <p:cSld name="TITLE_AND_TWO_COLUMNS_1">
    <p:spTree>
      <p:nvGrpSpPr>
        <p:cNvPr id="1" name=""/>
        <p:cNvGrpSpPr/>
        <p:nvPr/>
      </p:nvGrpSpPr>
      <p:grpSpPr bwMode="auto">
        <a:xfrm>
          <a:off x="0" y="0"/>
          <a:ext cx="0" cy="0"/>
          <a:chOff x="0" y="0"/>
          <a:chExt cx="0" cy="0"/>
        </a:xfrm>
      </p:grpSpPr>
      <p:grpSp>
        <p:nvGrpSpPr>
          <p:cNvPr id="1062" name="Google Shape;1062;p7"/>
          <p:cNvGrpSpPr/>
          <p:nvPr/>
        </p:nvGrpSpPr>
        <p:grpSpPr bwMode="auto">
          <a:xfrm>
            <a:off x="1841376" y="4540815"/>
            <a:ext cx="1110494" cy="612269"/>
            <a:chOff x="1003176" y="4540815"/>
            <a:chExt cx="1110494" cy="612269"/>
          </a:xfrm>
        </p:grpSpPr>
        <p:sp>
          <p:nvSpPr>
            <p:cNvPr id="1063" name="Google Shape;1063;p7"/>
            <p:cNvSpPr/>
            <p:nvPr/>
          </p:nvSpPr>
          <p:spPr bwMode="auto">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64" name="Google Shape;1064;p7"/>
            <p:cNvSpPr/>
            <p:nvPr/>
          </p:nvSpPr>
          <p:spPr bwMode="auto">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65" name="Google Shape;1065;p7"/>
            <p:cNvSpPr/>
            <p:nvPr/>
          </p:nvSpPr>
          <p:spPr bwMode="auto">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66" name="Google Shape;1066;p7"/>
          <p:cNvGrpSpPr/>
          <p:nvPr/>
        </p:nvGrpSpPr>
        <p:grpSpPr bwMode="auto">
          <a:xfrm>
            <a:off x="342280" y="4183488"/>
            <a:ext cx="369035" cy="728056"/>
            <a:chOff x="342280" y="4183488"/>
            <a:chExt cx="369035" cy="728056"/>
          </a:xfrm>
        </p:grpSpPr>
        <p:sp>
          <p:nvSpPr>
            <p:cNvPr id="1067" name="Google Shape;1067;p7"/>
            <p:cNvSpPr/>
            <p:nvPr/>
          </p:nvSpPr>
          <p:spPr bwMode="auto">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68" name="Google Shape;1068;p7"/>
            <p:cNvSpPr/>
            <p:nvPr/>
          </p:nvSpPr>
          <p:spPr bwMode="auto">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69" name="Google Shape;1069;p7"/>
            <p:cNvSpPr/>
            <p:nvPr/>
          </p:nvSpPr>
          <p:spPr bwMode="auto">
            <a:xfrm>
              <a:off x="342280"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70" name="Google Shape;1070;p7"/>
          <p:cNvGrpSpPr/>
          <p:nvPr/>
        </p:nvGrpSpPr>
        <p:grpSpPr bwMode="auto">
          <a:xfrm>
            <a:off x="50" y="1232900"/>
            <a:ext cx="454630" cy="816989"/>
            <a:chOff x="50" y="1232900"/>
            <a:chExt cx="454630" cy="816989"/>
          </a:xfrm>
        </p:grpSpPr>
        <p:sp>
          <p:nvSpPr>
            <p:cNvPr id="1071" name="Google Shape;1071;p7"/>
            <p:cNvSpPr/>
            <p:nvPr/>
          </p:nvSpPr>
          <p:spPr bwMode="auto">
            <a:xfrm>
              <a:off x="50" y="1283221"/>
              <a:ext cx="390906"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72" name="Google Shape;1072;p7"/>
            <p:cNvSpPr/>
            <p:nvPr/>
          </p:nvSpPr>
          <p:spPr bwMode="auto">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73" name="Google Shape;1073;p7"/>
            <p:cNvSpPr/>
            <p:nvPr/>
          </p:nvSpPr>
          <p:spPr bwMode="auto">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74" name="Google Shape;1074;p7"/>
          <p:cNvGrpSpPr/>
          <p:nvPr/>
        </p:nvGrpSpPr>
        <p:grpSpPr bwMode="auto">
          <a:xfrm>
            <a:off x="50" y="3073044"/>
            <a:ext cx="729750" cy="1046771"/>
            <a:chOff x="50" y="3073044"/>
            <a:chExt cx="729750" cy="1046771"/>
          </a:xfrm>
        </p:grpSpPr>
        <p:sp>
          <p:nvSpPr>
            <p:cNvPr id="1075" name="Google Shape;1075;p7"/>
            <p:cNvSpPr/>
            <p:nvPr/>
          </p:nvSpPr>
          <p:spPr bwMode="auto">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76" name="Google Shape;1076;p7"/>
            <p:cNvSpPr/>
            <p:nvPr/>
          </p:nvSpPr>
          <p:spPr bwMode="auto">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77" name="Google Shape;1077;p7"/>
            <p:cNvSpPr/>
            <p:nvPr/>
          </p:nvSpPr>
          <p:spPr bwMode="auto">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78" name="Google Shape;1078;p7"/>
          <p:cNvGrpSpPr/>
          <p:nvPr/>
        </p:nvGrpSpPr>
        <p:grpSpPr bwMode="auto">
          <a:xfrm>
            <a:off x="5944880" y="-7"/>
            <a:ext cx="2524606" cy="759943"/>
            <a:chOff x="4012455" y="-7"/>
            <a:chExt cx="2524606" cy="759943"/>
          </a:xfrm>
        </p:grpSpPr>
        <p:sp>
          <p:nvSpPr>
            <p:cNvPr id="1079" name="Google Shape;1079;p7"/>
            <p:cNvSpPr/>
            <p:nvPr/>
          </p:nvSpPr>
          <p:spPr bwMode="auto">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0" name="Google Shape;1080;p7"/>
            <p:cNvSpPr/>
            <p:nvPr/>
          </p:nvSpPr>
          <p:spPr bwMode="auto">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1" name="Google Shape;1081;p7"/>
            <p:cNvSpPr/>
            <p:nvPr/>
          </p:nvSpPr>
          <p:spPr bwMode="auto">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2" name="Google Shape;1082;p7"/>
            <p:cNvSpPr/>
            <p:nvPr/>
          </p:nvSpPr>
          <p:spPr bwMode="auto">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3" name="Google Shape;1083;p7"/>
            <p:cNvSpPr/>
            <p:nvPr/>
          </p:nvSpPr>
          <p:spPr bwMode="auto">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4" name="Google Shape;1084;p7"/>
            <p:cNvSpPr/>
            <p:nvPr/>
          </p:nvSpPr>
          <p:spPr bwMode="auto">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5" name="Google Shape;1085;p7"/>
            <p:cNvSpPr/>
            <p:nvPr/>
          </p:nvSpPr>
          <p:spPr bwMode="auto">
            <a:xfrm>
              <a:off x="5778812" y="337191"/>
              <a:ext cx="186237" cy="43644"/>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6" name="Google Shape;1086;p7"/>
            <p:cNvSpPr/>
            <p:nvPr/>
          </p:nvSpPr>
          <p:spPr bwMode="auto">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87" name="Google Shape;1087;p7"/>
          <p:cNvGrpSpPr/>
          <p:nvPr/>
        </p:nvGrpSpPr>
        <p:grpSpPr bwMode="auto">
          <a:xfrm>
            <a:off x="8506368" y="1564091"/>
            <a:ext cx="637429" cy="1130622"/>
            <a:chOff x="6233393" y="2021291"/>
            <a:chExt cx="637429" cy="1130622"/>
          </a:xfrm>
        </p:grpSpPr>
        <p:sp>
          <p:nvSpPr>
            <p:cNvPr id="1088" name="Google Shape;1088;p7"/>
            <p:cNvSpPr/>
            <p:nvPr/>
          </p:nvSpPr>
          <p:spPr bwMode="auto">
            <a:xfrm>
              <a:off x="6280325" y="2131997"/>
              <a:ext cx="590495"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89" name="Google Shape;1089;p7"/>
            <p:cNvSpPr/>
            <p:nvPr/>
          </p:nvSpPr>
          <p:spPr bwMode="auto">
            <a:xfrm>
              <a:off x="6542043" y="3044545"/>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0" name="Google Shape;1090;p7"/>
            <p:cNvSpPr/>
            <p:nvPr/>
          </p:nvSpPr>
          <p:spPr bwMode="auto">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1" name="Google Shape;1091;p7"/>
            <p:cNvSpPr/>
            <p:nvPr/>
          </p:nvSpPr>
          <p:spPr bwMode="auto">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2" name="Google Shape;1092;p7"/>
            <p:cNvSpPr/>
            <p:nvPr/>
          </p:nvSpPr>
          <p:spPr bwMode="auto">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3" name="Google Shape;1093;p7"/>
            <p:cNvSpPr/>
            <p:nvPr/>
          </p:nvSpPr>
          <p:spPr bwMode="auto">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4" name="Google Shape;1094;p7"/>
            <p:cNvSpPr/>
            <p:nvPr/>
          </p:nvSpPr>
          <p:spPr bwMode="auto">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5" name="Google Shape;1095;p7"/>
            <p:cNvSpPr/>
            <p:nvPr/>
          </p:nvSpPr>
          <p:spPr bwMode="auto">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096" name="Google Shape;1096;p7"/>
          <p:cNvGrpSpPr/>
          <p:nvPr/>
        </p:nvGrpSpPr>
        <p:grpSpPr bwMode="auto">
          <a:xfrm>
            <a:off x="7464679" y="3618202"/>
            <a:ext cx="1679118" cy="1534882"/>
            <a:chOff x="5191704" y="3618202"/>
            <a:chExt cx="1679118" cy="1534882"/>
          </a:xfrm>
        </p:grpSpPr>
        <p:sp>
          <p:nvSpPr>
            <p:cNvPr id="1097" name="Google Shape;1097;p7"/>
            <p:cNvSpPr/>
            <p:nvPr/>
          </p:nvSpPr>
          <p:spPr bwMode="auto">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8" name="Google Shape;1098;p7"/>
            <p:cNvSpPr/>
            <p:nvPr/>
          </p:nvSpPr>
          <p:spPr bwMode="auto">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099" name="Google Shape;1099;p7"/>
            <p:cNvSpPr/>
            <p:nvPr/>
          </p:nvSpPr>
          <p:spPr bwMode="auto">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0" name="Google Shape;1100;p7"/>
            <p:cNvSpPr/>
            <p:nvPr/>
          </p:nvSpPr>
          <p:spPr bwMode="auto">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1" name="Google Shape;1101;p7"/>
            <p:cNvSpPr/>
            <p:nvPr/>
          </p:nvSpPr>
          <p:spPr bwMode="auto">
            <a:xfrm>
              <a:off x="5243717"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2" name="Google Shape;1102;p7"/>
            <p:cNvSpPr/>
            <p:nvPr/>
          </p:nvSpPr>
          <p:spPr bwMode="auto">
            <a:xfrm>
              <a:off x="5460097" y="4067751"/>
              <a:ext cx="1410724" cy="868953"/>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3" name="Google Shape;1103;p7"/>
            <p:cNvSpPr/>
            <p:nvPr/>
          </p:nvSpPr>
          <p:spPr bwMode="auto">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4" name="Google Shape;1104;p7"/>
            <p:cNvSpPr/>
            <p:nvPr/>
          </p:nvSpPr>
          <p:spPr bwMode="auto">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5" name="Google Shape;1105;p7"/>
            <p:cNvSpPr/>
            <p:nvPr/>
          </p:nvSpPr>
          <p:spPr bwMode="auto">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6" name="Google Shape;1106;p7"/>
            <p:cNvSpPr/>
            <p:nvPr/>
          </p:nvSpPr>
          <p:spPr bwMode="auto">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107" name="Google Shape;1107;p7"/>
          <p:cNvGrpSpPr/>
          <p:nvPr/>
        </p:nvGrpSpPr>
        <p:grpSpPr bwMode="auto">
          <a:xfrm>
            <a:off x="7847220" y="3073038"/>
            <a:ext cx="598866" cy="595528"/>
            <a:chOff x="5944870" y="3341437"/>
            <a:chExt cx="598866" cy="595528"/>
          </a:xfrm>
        </p:grpSpPr>
        <p:sp>
          <p:nvSpPr>
            <p:cNvPr id="1108" name="Google Shape;1108;p7"/>
            <p:cNvSpPr/>
            <p:nvPr/>
          </p:nvSpPr>
          <p:spPr bwMode="auto">
            <a:xfrm>
              <a:off x="5944870" y="3341437"/>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09" name="Google Shape;1109;p7"/>
            <p:cNvSpPr/>
            <p:nvPr/>
          </p:nvSpPr>
          <p:spPr bwMode="auto">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110" name="Google Shape;1110;p7"/>
          <p:cNvGrpSpPr/>
          <p:nvPr/>
        </p:nvGrpSpPr>
        <p:grpSpPr bwMode="auto">
          <a:xfrm>
            <a:off x="2204197" y="105666"/>
            <a:ext cx="546902" cy="236607"/>
            <a:chOff x="2204197" y="105666"/>
            <a:chExt cx="546902" cy="236607"/>
          </a:xfrm>
        </p:grpSpPr>
        <p:sp>
          <p:nvSpPr>
            <p:cNvPr id="1111" name="Google Shape;1111;p7"/>
            <p:cNvSpPr/>
            <p:nvPr/>
          </p:nvSpPr>
          <p:spPr bwMode="auto">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2" name="Google Shape;1112;p7"/>
            <p:cNvSpPr/>
            <p:nvPr/>
          </p:nvSpPr>
          <p:spPr bwMode="auto">
            <a:xfrm>
              <a:off x="2249486" y="176114"/>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3" name="Google Shape;1113;p7"/>
            <p:cNvSpPr/>
            <p:nvPr/>
          </p:nvSpPr>
          <p:spPr bwMode="auto">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4" name="Google Shape;1114;p7"/>
            <p:cNvSpPr/>
            <p:nvPr/>
          </p:nvSpPr>
          <p:spPr bwMode="auto">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115" name="Google Shape;1115;p7"/>
          <p:cNvGrpSpPr/>
          <p:nvPr/>
        </p:nvGrpSpPr>
        <p:grpSpPr bwMode="auto">
          <a:xfrm>
            <a:off x="50" y="-7"/>
            <a:ext cx="2049897" cy="773345"/>
            <a:chOff x="50" y="-7"/>
            <a:chExt cx="2049897" cy="773345"/>
          </a:xfrm>
        </p:grpSpPr>
        <p:sp>
          <p:nvSpPr>
            <p:cNvPr id="1116" name="Google Shape;1116;p7"/>
            <p:cNvSpPr/>
            <p:nvPr/>
          </p:nvSpPr>
          <p:spPr bwMode="auto">
            <a:xfrm>
              <a:off x="1065205" y="176114"/>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7" name="Google Shape;1117;p7"/>
            <p:cNvSpPr/>
            <p:nvPr/>
          </p:nvSpPr>
          <p:spPr bwMode="auto">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8" name="Google Shape;1118;p7"/>
            <p:cNvSpPr/>
            <p:nvPr/>
          </p:nvSpPr>
          <p:spPr bwMode="auto">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19" name="Google Shape;1119;p7"/>
            <p:cNvSpPr/>
            <p:nvPr/>
          </p:nvSpPr>
          <p:spPr bwMode="auto">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0" name="Google Shape;1120;p7"/>
            <p:cNvSpPr/>
            <p:nvPr/>
          </p:nvSpPr>
          <p:spPr bwMode="auto">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1" name="Google Shape;1121;p7"/>
            <p:cNvSpPr/>
            <p:nvPr/>
          </p:nvSpPr>
          <p:spPr bwMode="auto">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2" name="Google Shape;1122;p7"/>
            <p:cNvSpPr/>
            <p:nvPr/>
          </p:nvSpPr>
          <p:spPr bwMode="auto">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3" name="Google Shape;1123;p7"/>
            <p:cNvSpPr/>
            <p:nvPr/>
          </p:nvSpPr>
          <p:spPr bwMode="auto">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4" name="Google Shape;1124;p7"/>
            <p:cNvSpPr/>
            <p:nvPr/>
          </p:nvSpPr>
          <p:spPr bwMode="auto">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5" name="Google Shape;1125;p7"/>
            <p:cNvSpPr/>
            <p:nvPr/>
          </p:nvSpPr>
          <p:spPr bwMode="auto">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6" name="Google Shape;1126;p7"/>
            <p:cNvSpPr/>
            <p:nvPr/>
          </p:nvSpPr>
          <p:spPr bwMode="auto">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7" name="Google Shape;1127;p7"/>
            <p:cNvSpPr/>
            <p:nvPr/>
          </p:nvSpPr>
          <p:spPr bwMode="auto">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8" name="Google Shape;1128;p7"/>
            <p:cNvSpPr/>
            <p:nvPr/>
          </p:nvSpPr>
          <p:spPr bwMode="auto">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29" name="Google Shape;1129;p7"/>
            <p:cNvSpPr/>
            <p:nvPr/>
          </p:nvSpPr>
          <p:spPr bwMode="auto">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0" name="Google Shape;1130;p7"/>
            <p:cNvSpPr/>
            <p:nvPr/>
          </p:nvSpPr>
          <p:spPr bwMode="auto">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1" name="Google Shape;1131;p7"/>
            <p:cNvSpPr/>
            <p:nvPr/>
          </p:nvSpPr>
          <p:spPr bwMode="auto">
            <a:xfrm>
              <a:off x="382536"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2" name="Google Shape;1132;p7"/>
            <p:cNvSpPr/>
            <p:nvPr/>
          </p:nvSpPr>
          <p:spPr bwMode="auto">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3" name="Google Shape;1133;p7"/>
            <p:cNvSpPr/>
            <p:nvPr/>
          </p:nvSpPr>
          <p:spPr bwMode="auto">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4" name="Google Shape;1134;p7"/>
            <p:cNvSpPr/>
            <p:nvPr/>
          </p:nvSpPr>
          <p:spPr bwMode="auto">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5" name="Google Shape;1135;p7"/>
            <p:cNvSpPr/>
            <p:nvPr/>
          </p:nvSpPr>
          <p:spPr bwMode="auto">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6" name="Google Shape;1136;p7"/>
            <p:cNvSpPr/>
            <p:nvPr/>
          </p:nvSpPr>
          <p:spPr bwMode="auto">
            <a:xfrm>
              <a:off x="390906"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7" name="Google Shape;1137;p7"/>
            <p:cNvSpPr/>
            <p:nvPr/>
          </p:nvSpPr>
          <p:spPr bwMode="auto">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8" name="Google Shape;1138;p7"/>
            <p:cNvSpPr/>
            <p:nvPr/>
          </p:nvSpPr>
          <p:spPr bwMode="auto">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39" name="Google Shape;1139;p7"/>
            <p:cNvSpPr/>
            <p:nvPr/>
          </p:nvSpPr>
          <p:spPr bwMode="auto">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0" name="Google Shape;1140;p7"/>
            <p:cNvSpPr/>
            <p:nvPr/>
          </p:nvSpPr>
          <p:spPr bwMode="auto">
            <a:xfrm>
              <a:off x="934371" y="181146"/>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1" name="Google Shape;1141;p7"/>
            <p:cNvSpPr/>
            <p:nvPr/>
          </p:nvSpPr>
          <p:spPr bwMode="auto">
            <a:xfrm>
              <a:off x="941097" y="-7"/>
              <a:ext cx="127545"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2" name="Google Shape;1142;p7"/>
            <p:cNvSpPr/>
            <p:nvPr/>
          </p:nvSpPr>
          <p:spPr bwMode="auto">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3" name="Google Shape;1143;p7"/>
            <p:cNvSpPr/>
            <p:nvPr/>
          </p:nvSpPr>
          <p:spPr bwMode="auto">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4" name="Google Shape;1144;p7"/>
            <p:cNvSpPr/>
            <p:nvPr/>
          </p:nvSpPr>
          <p:spPr bwMode="auto">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5" name="Google Shape;1145;p7"/>
            <p:cNvSpPr/>
            <p:nvPr/>
          </p:nvSpPr>
          <p:spPr bwMode="auto">
            <a:xfrm>
              <a:off x="786797" y="186178"/>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6" name="Google Shape;1146;p7"/>
            <p:cNvSpPr/>
            <p:nvPr/>
          </p:nvSpPr>
          <p:spPr bwMode="auto">
            <a:xfrm>
              <a:off x="709622" y="72136"/>
              <a:ext cx="35274" cy="48676"/>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7" name="Google Shape;1147;p7"/>
            <p:cNvSpPr/>
            <p:nvPr/>
          </p:nvSpPr>
          <p:spPr bwMode="auto">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8" name="Google Shape;1148;p7"/>
            <p:cNvSpPr/>
            <p:nvPr/>
          </p:nvSpPr>
          <p:spPr bwMode="auto">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49" name="Google Shape;1149;p7"/>
            <p:cNvSpPr/>
            <p:nvPr/>
          </p:nvSpPr>
          <p:spPr bwMode="auto">
            <a:xfrm>
              <a:off x="1734520" y="504894"/>
              <a:ext cx="122513"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0" name="Google Shape;1150;p7"/>
            <p:cNvSpPr/>
            <p:nvPr/>
          </p:nvSpPr>
          <p:spPr bwMode="auto">
            <a:xfrm>
              <a:off x="1873725" y="566973"/>
              <a:ext cx="127545"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1" name="Google Shape;1151;p7"/>
            <p:cNvSpPr/>
            <p:nvPr/>
          </p:nvSpPr>
          <p:spPr bwMode="auto">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2" name="Google Shape;1152;p7"/>
            <p:cNvSpPr/>
            <p:nvPr/>
          </p:nvSpPr>
          <p:spPr bwMode="auto">
            <a:xfrm>
              <a:off x="1776471" y="528410"/>
              <a:ext cx="43644"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3" name="Google Shape;1153;p7"/>
            <p:cNvSpPr/>
            <p:nvPr/>
          </p:nvSpPr>
          <p:spPr bwMode="auto">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4" name="Google Shape;1154;p7"/>
            <p:cNvSpPr/>
            <p:nvPr/>
          </p:nvSpPr>
          <p:spPr bwMode="auto">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5" name="Google Shape;1155;p7"/>
            <p:cNvSpPr/>
            <p:nvPr/>
          </p:nvSpPr>
          <p:spPr bwMode="auto">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6" name="Google Shape;1156;p7"/>
            <p:cNvSpPr/>
            <p:nvPr/>
          </p:nvSpPr>
          <p:spPr bwMode="auto">
            <a:xfrm>
              <a:off x="402664"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7" name="Google Shape;1157;p7"/>
            <p:cNvSpPr/>
            <p:nvPr/>
          </p:nvSpPr>
          <p:spPr bwMode="auto">
            <a:xfrm>
              <a:off x="1890514"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8" name="Google Shape;1158;p7"/>
            <p:cNvSpPr/>
            <p:nvPr/>
          </p:nvSpPr>
          <p:spPr bwMode="auto">
            <a:xfrm>
              <a:off x="390906"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59" name="Google Shape;1159;p7"/>
            <p:cNvSpPr/>
            <p:nvPr/>
          </p:nvSpPr>
          <p:spPr bwMode="auto">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0" name="Google Shape;1160;p7"/>
            <p:cNvSpPr/>
            <p:nvPr/>
          </p:nvSpPr>
          <p:spPr bwMode="auto">
            <a:xfrm>
              <a:off x="1333598" y="248258"/>
              <a:ext cx="127545"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1" name="Google Shape;1161;p7"/>
            <p:cNvSpPr/>
            <p:nvPr/>
          </p:nvSpPr>
          <p:spPr bwMode="auto">
            <a:xfrm>
              <a:off x="712960" y="414316"/>
              <a:ext cx="127545"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2" name="Google Shape;1162;p7"/>
            <p:cNvSpPr/>
            <p:nvPr/>
          </p:nvSpPr>
          <p:spPr bwMode="auto">
            <a:xfrm>
              <a:off x="1162508" y="122456"/>
              <a:ext cx="127545"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3" name="Google Shape;1163;p7"/>
            <p:cNvSpPr/>
            <p:nvPr/>
          </p:nvSpPr>
          <p:spPr bwMode="auto">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4" name="Google Shape;1164;p7"/>
            <p:cNvSpPr/>
            <p:nvPr/>
          </p:nvSpPr>
          <p:spPr bwMode="auto">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5" name="Google Shape;1165;p7"/>
            <p:cNvSpPr/>
            <p:nvPr/>
          </p:nvSpPr>
          <p:spPr bwMode="auto">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6" name="Google Shape;1166;p7"/>
            <p:cNvSpPr/>
            <p:nvPr/>
          </p:nvSpPr>
          <p:spPr bwMode="auto">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7" name="Google Shape;1167;p7"/>
            <p:cNvSpPr/>
            <p:nvPr/>
          </p:nvSpPr>
          <p:spPr bwMode="auto">
            <a:xfrm>
              <a:off x="434502" y="422736"/>
              <a:ext cx="127545"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8" name="Google Shape;1168;p7"/>
            <p:cNvSpPr/>
            <p:nvPr/>
          </p:nvSpPr>
          <p:spPr bwMode="auto">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69" name="Google Shape;1169;p7"/>
            <p:cNvSpPr/>
            <p:nvPr/>
          </p:nvSpPr>
          <p:spPr bwMode="auto">
            <a:xfrm>
              <a:off x="1476191" y="246564"/>
              <a:ext cx="110755" cy="122513"/>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0" name="Google Shape;1170;p7"/>
            <p:cNvSpPr/>
            <p:nvPr/>
          </p:nvSpPr>
          <p:spPr bwMode="auto">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1" name="Google Shape;1171;p7"/>
            <p:cNvSpPr/>
            <p:nvPr/>
          </p:nvSpPr>
          <p:spPr bwMode="auto">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2" name="Google Shape;1172;p7"/>
            <p:cNvSpPr/>
            <p:nvPr/>
          </p:nvSpPr>
          <p:spPr bwMode="auto">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3" name="Google Shape;1173;p7"/>
            <p:cNvSpPr/>
            <p:nvPr/>
          </p:nvSpPr>
          <p:spPr bwMode="auto">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4" name="Google Shape;1174;p7"/>
            <p:cNvSpPr/>
            <p:nvPr/>
          </p:nvSpPr>
          <p:spPr bwMode="auto">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5" name="Google Shape;1175;p7"/>
            <p:cNvSpPr/>
            <p:nvPr/>
          </p:nvSpPr>
          <p:spPr bwMode="auto">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6" name="Google Shape;1176;p7"/>
            <p:cNvSpPr/>
            <p:nvPr/>
          </p:nvSpPr>
          <p:spPr bwMode="auto">
            <a:xfrm>
              <a:off x="1612056"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7" name="Google Shape;1177;p7"/>
            <p:cNvSpPr/>
            <p:nvPr/>
          </p:nvSpPr>
          <p:spPr bwMode="auto">
            <a:xfrm>
              <a:off x="1781503" y="598858"/>
              <a:ext cx="43644"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8" name="Google Shape;1178;p7"/>
            <p:cNvSpPr/>
            <p:nvPr/>
          </p:nvSpPr>
          <p:spPr bwMode="auto">
            <a:xfrm>
              <a:off x="1243022" y="303610"/>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79" name="Google Shape;1179;p7"/>
            <p:cNvSpPr/>
            <p:nvPr/>
          </p:nvSpPr>
          <p:spPr bwMode="auto">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0" name="Google Shape;1180;p7"/>
            <p:cNvSpPr/>
            <p:nvPr/>
          </p:nvSpPr>
          <p:spPr bwMode="auto">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1" name="Google Shape;1181;p7"/>
            <p:cNvSpPr/>
            <p:nvPr/>
          </p:nvSpPr>
          <p:spPr bwMode="auto">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2" name="Google Shape;1182;p7"/>
            <p:cNvSpPr/>
            <p:nvPr/>
          </p:nvSpPr>
          <p:spPr bwMode="auto">
            <a:xfrm>
              <a:off x="1479529" y="155986"/>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3" name="Google Shape;1183;p7"/>
            <p:cNvSpPr/>
            <p:nvPr/>
          </p:nvSpPr>
          <p:spPr bwMode="auto">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4" name="Google Shape;1184;p7"/>
            <p:cNvSpPr/>
            <p:nvPr/>
          </p:nvSpPr>
          <p:spPr bwMode="auto">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5" name="Google Shape;1185;p7"/>
            <p:cNvSpPr/>
            <p:nvPr/>
          </p:nvSpPr>
          <p:spPr bwMode="auto">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6" name="Google Shape;1186;p7"/>
            <p:cNvSpPr/>
            <p:nvPr/>
          </p:nvSpPr>
          <p:spPr bwMode="auto">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7" name="Google Shape;1187;p7"/>
            <p:cNvSpPr/>
            <p:nvPr/>
          </p:nvSpPr>
          <p:spPr bwMode="auto">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8" name="Google Shape;1188;p7"/>
            <p:cNvSpPr/>
            <p:nvPr/>
          </p:nvSpPr>
          <p:spPr bwMode="auto">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89" name="Google Shape;1189;p7"/>
            <p:cNvSpPr/>
            <p:nvPr/>
          </p:nvSpPr>
          <p:spPr bwMode="auto">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0" name="Google Shape;1190;p7"/>
            <p:cNvSpPr/>
            <p:nvPr/>
          </p:nvSpPr>
          <p:spPr bwMode="auto">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1" name="Google Shape;1191;p7"/>
            <p:cNvSpPr/>
            <p:nvPr/>
          </p:nvSpPr>
          <p:spPr bwMode="auto">
            <a:xfrm>
              <a:off x="50" y="578730"/>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2" name="Google Shape;1192;p7"/>
            <p:cNvSpPr/>
            <p:nvPr/>
          </p:nvSpPr>
          <p:spPr bwMode="auto">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3" name="Google Shape;1193;p7"/>
            <p:cNvSpPr/>
            <p:nvPr/>
          </p:nvSpPr>
          <p:spPr bwMode="auto">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4" name="Google Shape;1194;p7"/>
            <p:cNvSpPr/>
            <p:nvPr/>
          </p:nvSpPr>
          <p:spPr bwMode="auto">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5" name="Google Shape;1195;p7"/>
            <p:cNvSpPr/>
            <p:nvPr/>
          </p:nvSpPr>
          <p:spPr bwMode="auto">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6" name="Google Shape;1196;p7"/>
            <p:cNvSpPr/>
            <p:nvPr/>
          </p:nvSpPr>
          <p:spPr bwMode="auto">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7" name="Google Shape;1197;p7"/>
            <p:cNvSpPr/>
            <p:nvPr/>
          </p:nvSpPr>
          <p:spPr bwMode="auto">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8" name="Google Shape;1198;p7"/>
            <p:cNvSpPr/>
            <p:nvPr/>
          </p:nvSpPr>
          <p:spPr bwMode="auto">
            <a:xfrm>
              <a:off x="342280"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199" name="Google Shape;1199;p7"/>
            <p:cNvSpPr/>
            <p:nvPr/>
          </p:nvSpPr>
          <p:spPr bwMode="auto">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0" name="Google Shape;1200;p7"/>
            <p:cNvSpPr/>
            <p:nvPr/>
          </p:nvSpPr>
          <p:spPr bwMode="auto">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1" name="Google Shape;1201;p7"/>
            <p:cNvSpPr/>
            <p:nvPr/>
          </p:nvSpPr>
          <p:spPr bwMode="auto">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2" name="Google Shape;1202;p7"/>
            <p:cNvSpPr/>
            <p:nvPr/>
          </p:nvSpPr>
          <p:spPr bwMode="auto">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3" name="Google Shape;1203;p7"/>
            <p:cNvSpPr/>
            <p:nvPr/>
          </p:nvSpPr>
          <p:spPr bwMode="auto">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4" name="Google Shape;1204;p7"/>
            <p:cNvSpPr/>
            <p:nvPr/>
          </p:nvSpPr>
          <p:spPr bwMode="auto">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5" name="Google Shape;1205;p7"/>
            <p:cNvSpPr/>
            <p:nvPr/>
          </p:nvSpPr>
          <p:spPr bwMode="auto">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6" name="Google Shape;1206;p7"/>
            <p:cNvSpPr/>
            <p:nvPr/>
          </p:nvSpPr>
          <p:spPr bwMode="auto">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7" name="Google Shape;1207;p7"/>
            <p:cNvSpPr/>
            <p:nvPr/>
          </p:nvSpPr>
          <p:spPr bwMode="auto">
            <a:xfrm>
              <a:off x="270138" y="335497"/>
              <a:ext cx="30242" cy="43644"/>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8" name="Google Shape;1208;p7"/>
            <p:cNvSpPr/>
            <p:nvPr/>
          </p:nvSpPr>
          <p:spPr bwMode="auto">
            <a:xfrm>
              <a:off x="182898" y="159375"/>
              <a:ext cx="122513"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09" name="Google Shape;1209;p7"/>
            <p:cNvSpPr/>
            <p:nvPr/>
          </p:nvSpPr>
          <p:spPr bwMode="auto">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0" name="Google Shape;1210;p7"/>
            <p:cNvSpPr/>
            <p:nvPr/>
          </p:nvSpPr>
          <p:spPr bwMode="auto">
            <a:xfrm>
              <a:off x="463050" y="150954"/>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1" name="Google Shape;1211;p7"/>
            <p:cNvSpPr/>
            <p:nvPr/>
          </p:nvSpPr>
          <p:spPr bwMode="auto">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2" name="Google Shape;1212;p7"/>
            <p:cNvSpPr/>
            <p:nvPr/>
          </p:nvSpPr>
          <p:spPr bwMode="auto">
            <a:xfrm>
              <a:off x="404310" y="337191"/>
              <a:ext cx="30242" cy="43644"/>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3" name="Google Shape;1213;p7"/>
            <p:cNvSpPr/>
            <p:nvPr/>
          </p:nvSpPr>
          <p:spPr bwMode="auto">
            <a:xfrm>
              <a:off x="355683" y="291853"/>
              <a:ext cx="122513"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4" name="Google Shape;1214;p7"/>
            <p:cNvSpPr/>
            <p:nvPr/>
          </p:nvSpPr>
          <p:spPr bwMode="auto">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5" name="Google Shape;1215;p7"/>
            <p:cNvSpPr/>
            <p:nvPr/>
          </p:nvSpPr>
          <p:spPr bwMode="auto">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6" name="Google Shape;1216;p7"/>
            <p:cNvSpPr/>
            <p:nvPr/>
          </p:nvSpPr>
          <p:spPr bwMode="auto">
            <a:xfrm>
              <a:off x="50" y="233162"/>
              <a:ext cx="53758" cy="43644"/>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7" name="Google Shape;1217;p7"/>
            <p:cNvSpPr/>
            <p:nvPr/>
          </p:nvSpPr>
          <p:spPr bwMode="auto">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8" name="Google Shape;1218;p7"/>
            <p:cNvSpPr/>
            <p:nvPr/>
          </p:nvSpPr>
          <p:spPr bwMode="auto">
            <a:xfrm>
              <a:off x="241589" y="25153"/>
              <a:ext cx="127545"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19" name="Google Shape;1219;p7"/>
            <p:cNvSpPr/>
            <p:nvPr/>
          </p:nvSpPr>
          <p:spPr bwMode="auto">
            <a:xfrm>
              <a:off x="520047" y="196242"/>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0" name="Google Shape;1220;p7"/>
            <p:cNvSpPr/>
            <p:nvPr/>
          </p:nvSpPr>
          <p:spPr bwMode="auto">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1" name="Google Shape;1221;p7"/>
            <p:cNvSpPr/>
            <p:nvPr/>
          </p:nvSpPr>
          <p:spPr bwMode="auto">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2" name="Google Shape;1222;p7"/>
            <p:cNvSpPr/>
            <p:nvPr/>
          </p:nvSpPr>
          <p:spPr bwMode="auto">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3" name="Google Shape;1223;p7"/>
            <p:cNvSpPr/>
            <p:nvPr/>
          </p:nvSpPr>
          <p:spPr bwMode="auto">
            <a:xfrm>
              <a:off x="226493" y="201274"/>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4" name="Google Shape;1224;p7"/>
            <p:cNvSpPr/>
            <p:nvPr/>
          </p:nvSpPr>
          <p:spPr bwMode="auto">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5" name="Google Shape;1225;p7"/>
            <p:cNvSpPr/>
            <p:nvPr/>
          </p:nvSpPr>
          <p:spPr bwMode="auto">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6" name="Google Shape;1226;p7"/>
            <p:cNvSpPr/>
            <p:nvPr/>
          </p:nvSpPr>
          <p:spPr bwMode="auto">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7" name="Google Shape;1227;p7"/>
            <p:cNvSpPr/>
            <p:nvPr/>
          </p:nvSpPr>
          <p:spPr bwMode="auto">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8" name="Google Shape;1228;p7"/>
            <p:cNvSpPr/>
            <p:nvPr/>
          </p:nvSpPr>
          <p:spPr bwMode="auto">
            <a:xfrm>
              <a:off x="1055141" y="263354"/>
              <a:ext cx="122513"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29" name="Google Shape;1229;p7"/>
            <p:cNvSpPr/>
            <p:nvPr/>
          </p:nvSpPr>
          <p:spPr bwMode="auto">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0" name="Google Shape;1230;p7"/>
            <p:cNvSpPr/>
            <p:nvPr/>
          </p:nvSpPr>
          <p:spPr bwMode="auto">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1" name="Google Shape;1231;p7"/>
            <p:cNvSpPr/>
            <p:nvPr/>
          </p:nvSpPr>
          <p:spPr bwMode="auto">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2" name="Google Shape;1232;p7"/>
            <p:cNvSpPr/>
            <p:nvPr/>
          </p:nvSpPr>
          <p:spPr bwMode="auto">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3" name="Google Shape;1233;p7"/>
            <p:cNvSpPr/>
            <p:nvPr/>
          </p:nvSpPr>
          <p:spPr bwMode="auto">
            <a:xfrm>
              <a:off x="1440966" y="112392"/>
              <a:ext cx="127545"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4" name="Google Shape;1234;p7"/>
            <p:cNvSpPr/>
            <p:nvPr/>
          </p:nvSpPr>
          <p:spPr bwMode="auto">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5" name="Google Shape;1235;p7"/>
            <p:cNvSpPr/>
            <p:nvPr/>
          </p:nvSpPr>
          <p:spPr bwMode="auto">
            <a:xfrm>
              <a:off x="520047" y="15089"/>
              <a:ext cx="127545"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6" name="Google Shape;1236;p7"/>
            <p:cNvSpPr/>
            <p:nvPr/>
          </p:nvSpPr>
          <p:spPr bwMode="auto">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7" name="Google Shape;1237;p7"/>
            <p:cNvSpPr/>
            <p:nvPr/>
          </p:nvSpPr>
          <p:spPr bwMode="auto">
            <a:xfrm>
              <a:off x="682768" y="323738"/>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8" name="Google Shape;1238;p7"/>
            <p:cNvSpPr/>
            <p:nvPr/>
          </p:nvSpPr>
          <p:spPr bwMode="auto">
            <a:xfrm>
              <a:off x="565336" y="72136"/>
              <a:ext cx="38662" cy="43644"/>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39" name="Google Shape;1239;p7"/>
            <p:cNvSpPr/>
            <p:nvPr/>
          </p:nvSpPr>
          <p:spPr bwMode="auto">
            <a:xfrm>
              <a:off x="775039" y="275112"/>
              <a:ext cx="110755" cy="122513"/>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0" name="Google Shape;1240;p7"/>
            <p:cNvSpPr/>
            <p:nvPr/>
          </p:nvSpPr>
          <p:spPr bwMode="auto">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1" name="Google Shape;1241;p7"/>
            <p:cNvSpPr/>
            <p:nvPr/>
          </p:nvSpPr>
          <p:spPr bwMode="auto">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2" name="Google Shape;1242;p7"/>
            <p:cNvSpPr/>
            <p:nvPr/>
          </p:nvSpPr>
          <p:spPr bwMode="auto">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3" name="Google Shape;1243;p7"/>
            <p:cNvSpPr/>
            <p:nvPr/>
          </p:nvSpPr>
          <p:spPr bwMode="auto">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4" name="Google Shape;1244;p7"/>
            <p:cNvSpPr/>
            <p:nvPr/>
          </p:nvSpPr>
          <p:spPr bwMode="auto">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45" name="Google Shape;1245;p7"/>
            <p:cNvSpPr/>
            <p:nvPr/>
          </p:nvSpPr>
          <p:spPr bwMode="auto">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246" name="Google Shape;1246;p7"/>
          <p:cNvSpPr txBox="1">
            <a:spLocks noGrp="1"/>
          </p:cNvSpPr>
          <p:nvPr>
            <p:ph type="title"/>
          </p:nvPr>
        </p:nvSpPr>
        <p:spPr bwMode="auto">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247" name="Google Shape;1247;p7"/>
          <p:cNvSpPr txBox="1">
            <a:spLocks noGrp="1"/>
          </p:cNvSpPr>
          <p:nvPr>
            <p:ph type="body" idx="1"/>
          </p:nvPr>
        </p:nvSpPr>
        <p:spPr bwMode="auto">
          <a:xfrm>
            <a:off x="977300" y="1279069"/>
            <a:ext cx="2296500" cy="3532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a:defRPr/>
            </a:pPr>
            <a:endParaRPr/>
          </a:p>
        </p:txBody>
      </p:sp>
      <p:sp>
        <p:nvSpPr>
          <p:cNvPr id="1248" name="Google Shape;1248;p7"/>
          <p:cNvSpPr txBox="1">
            <a:spLocks noGrp="1"/>
          </p:cNvSpPr>
          <p:nvPr>
            <p:ph type="body" idx="2"/>
          </p:nvPr>
        </p:nvSpPr>
        <p:spPr bwMode="auto">
          <a:xfrm>
            <a:off x="3391603" y="1279069"/>
            <a:ext cx="2296500" cy="3532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a:defRPr/>
            </a:pPr>
            <a:endParaRPr/>
          </a:p>
        </p:txBody>
      </p:sp>
      <p:sp>
        <p:nvSpPr>
          <p:cNvPr id="1249" name="Google Shape;1249;p7"/>
          <p:cNvSpPr txBox="1">
            <a:spLocks noGrp="1"/>
          </p:cNvSpPr>
          <p:nvPr>
            <p:ph type="body" idx="3"/>
          </p:nvPr>
        </p:nvSpPr>
        <p:spPr bwMode="auto">
          <a:xfrm>
            <a:off x="5805904" y="1279069"/>
            <a:ext cx="2296500" cy="3532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a:defRPr/>
            </a:pPr>
            <a:endParaRPr/>
          </a:p>
        </p:txBody>
      </p:sp>
      <p:sp>
        <p:nvSpPr>
          <p:cNvPr id="1250" name="Google Shape;1250;p7"/>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grpSp>
        <p:nvGrpSpPr>
          <p:cNvPr id="1252" name="Google Shape;1252;p8"/>
          <p:cNvGrpSpPr/>
          <p:nvPr/>
        </p:nvGrpSpPr>
        <p:grpSpPr bwMode="auto">
          <a:xfrm>
            <a:off x="1841376" y="4540815"/>
            <a:ext cx="1110494" cy="612269"/>
            <a:chOff x="1003176" y="4540815"/>
            <a:chExt cx="1110494" cy="612269"/>
          </a:xfrm>
        </p:grpSpPr>
        <p:sp>
          <p:nvSpPr>
            <p:cNvPr id="1253" name="Google Shape;1253;p8"/>
            <p:cNvSpPr/>
            <p:nvPr/>
          </p:nvSpPr>
          <p:spPr bwMode="auto">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54" name="Google Shape;1254;p8"/>
            <p:cNvSpPr/>
            <p:nvPr/>
          </p:nvSpPr>
          <p:spPr bwMode="auto">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55" name="Google Shape;1255;p8"/>
            <p:cNvSpPr/>
            <p:nvPr/>
          </p:nvSpPr>
          <p:spPr bwMode="auto">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56" name="Google Shape;1256;p8"/>
          <p:cNvGrpSpPr/>
          <p:nvPr/>
        </p:nvGrpSpPr>
        <p:grpSpPr bwMode="auto">
          <a:xfrm>
            <a:off x="342280" y="4183488"/>
            <a:ext cx="369035" cy="728056"/>
            <a:chOff x="342280" y="4183488"/>
            <a:chExt cx="369035" cy="728056"/>
          </a:xfrm>
        </p:grpSpPr>
        <p:sp>
          <p:nvSpPr>
            <p:cNvPr id="1257" name="Google Shape;1257;p8"/>
            <p:cNvSpPr/>
            <p:nvPr/>
          </p:nvSpPr>
          <p:spPr bwMode="auto">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58" name="Google Shape;1258;p8"/>
            <p:cNvSpPr/>
            <p:nvPr/>
          </p:nvSpPr>
          <p:spPr bwMode="auto">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59" name="Google Shape;1259;p8"/>
            <p:cNvSpPr/>
            <p:nvPr/>
          </p:nvSpPr>
          <p:spPr bwMode="auto">
            <a:xfrm>
              <a:off x="342280"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60" name="Google Shape;1260;p8"/>
          <p:cNvGrpSpPr/>
          <p:nvPr/>
        </p:nvGrpSpPr>
        <p:grpSpPr bwMode="auto">
          <a:xfrm>
            <a:off x="50" y="1232900"/>
            <a:ext cx="454630" cy="816989"/>
            <a:chOff x="50" y="1232900"/>
            <a:chExt cx="454630" cy="816989"/>
          </a:xfrm>
        </p:grpSpPr>
        <p:sp>
          <p:nvSpPr>
            <p:cNvPr id="1261" name="Google Shape;1261;p8"/>
            <p:cNvSpPr/>
            <p:nvPr/>
          </p:nvSpPr>
          <p:spPr bwMode="auto">
            <a:xfrm>
              <a:off x="50" y="1283221"/>
              <a:ext cx="390906"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62" name="Google Shape;1262;p8"/>
            <p:cNvSpPr/>
            <p:nvPr/>
          </p:nvSpPr>
          <p:spPr bwMode="auto">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63" name="Google Shape;1263;p8"/>
            <p:cNvSpPr/>
            <p:nvPr/>
          </p:nvSpPr>
          <p:spPr bwMode="auto">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64" name="Google Shape;1264;p8"/>
          <p:cNvGrpSpPr/>
          <p:nvPr/>
        </p:nvGrpSpPr>
        <p:grpSpPr bwMode="auto">
          <a:xfrm>
            <a:off x="50" y="3073044"/>
            <a:ext cx="729750" cy="1046771"/>
            <a:chOff x="50" y="3073044"/>
            <a:chExt cx="729750" cy="1046771"/>
          </a:xfrm>
        </p:grpSpPr>
        <p:sp>
          <p:nvSpPr>
            <p:cNvPr id="1265" name="Google Shape;1265;p8"/>
            <p:cNvSpPr/>
            <p:nvPr/>
          </p:nvSpPr>
          <p:spPr bwMode="auto">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66" name="Google Shape;1266;p8"/>
            <p:cNvSpPr/>
            <p:nvPr/>
          </p:nvSpPr>
          <p:spPr bwMode="auto">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67" name="Google Shape;1267;p8"/>
            <p:cNvSpPr/>
            <p:nvPr/>
          </p:nvSpPr>
          <p:spPr bwMode="auto">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68" name="Google Shape;1268;p8"/>
          <p:cNvGrpSpPr/>
          <p:nvPr/>
        </p:nvGrpSpPr>
        <p:grpSpPr bwMode="auto">
          <a:xfrm>
            <a:off x="5944880" y="-7"/>
            <a:ext cx="2524606" cy="759943"/>
            <a:chOff x="4012455" y="-7"/>
            <a:chExt cx="2524606" cy="759943"/>
          </a:xfrm>
        </p:grpSpPr>
        <p:sp>
          <p:nvSpPr>
            <p:cNvPr id="1269" name="Google Shape;1269;p8"/>
            <p:cNvSpPr/>
            <p:nvPr/>
          </p:nvSpPr>
          <p:spPr bwMode="auto">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0" name="Google Shape;1270;p8"/>
            <p:cNvSpPr/>
            <p:nvPr/>
          </p:nvSpPr>
          <p:spPr bwMode="auto">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1" name="Google Shape;1271;p8"/>
            <p:cNvSpPr/>
            <p:nvPr/>
          </p:nvSpPr>
          <p:spPr bwMode="auto">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2" name="Google Shape;1272;p8"/>
            <p:cNvSpPr/>
            <p:nvPr/>
          </p:nvSpPr>
          <p:spPr bwMode="auto">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3" name="Google Shape;1273;p8"/>
            <p:cNvSpPr/>
            <p:nvPr/>
          </p:nvSpPr>
          <p:spPr bwMode="auto">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4" name="Google Shape;1274;p8"/>
            <p:cNvSpPr/>
            <p:nvPr/>
          </p:nvSpPr>
          <p:spPr bwMode="auto">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5" name="Google Shape;1275;p8"/>
            <p:cNvSpPr/>
            <p:nvPr/>
          </p:nvSpPr>
          <p:spPr bwMode="auto">
            <a:xfrm>
              <a:off x="5778812" y="337191"/>
              <a:ext cx="186237" cy="43644"/>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6" name="Google Shape;1276;p8"/>
            <p:cNvSpPr/>
            <p:nvPr/>
          </p:nvSpPr>
          <p:spPr bwMode="auto">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77" name="Google Shape;1277;p8"/>
          <p:cNvGrpSpPr/>
          <p:nvPr/>
        </p:nvGrpSpPr>
        <p:grpSpPr bwMode="auto">
          <a:xfrm>
            <a:off x="8506368" y="1564091"/>
            <a:ext cx="637429" cy="1130622"/>
            <a:chOff x="6233393" y="2021291"/>
            <a:chExt cx="637429" cy="1130622"/>
          </a:xfrm>
        </p:grpSpPr>
        <p:sp>
          <p:nvSpPr>
            <p:cNvPr id="1278" name="Google Shape;1278;p8"/>
            <p:cNvSpPr/>
            <p:nvPr/>
          </p:nvSpPr>
          <p:spPr bwMode="auto">
            <a:xfrm>
              <a:off x="6280325" y="2131997"/>
              <a:ext cx="590495"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79" name="Google Shape;1279;p8"/>
            <p:cNvSpPr/>
            <p:nvPr/>
          </p:nvSpPr>
          <p:spPr bwMode="auto">
            <a:xfrm>
              <a:off x="6542043" y="3044545"/>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0" name="Google Shape;1280;p8"/>
            <p:cNvSpPr/>
            <p:nvPr/>
          </p:nvSpPr>
          <p:spPr bwMode="auto">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1" name="Google Shape;1281;p8"/>
            <p:cNvSpPr/>
            <p:nvPr/>
          </p:nvSpPr>
          <p:spPr bwMode="auto">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2" name="Google Shape;1282;p8"/>
            <p:cNvSpPr/>
            <p:nvPr/>
          </p:nvSpPr>
          <p:spPr bwMode="auto">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3" name="Google Shape;1283;p8"/>
            <p:cNvSpPr/>
            <p:nvPr/>
          </p:nvSpPr>
          <p:spPr bwMode="auto">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4" name="Google Shape;1284;p8"/>
            <p:cNvSpPr/>
            <p:nvPr/>
          </p:nvSpPr>
          <p:spPr bwMode="auto">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5" name="Google Shape;1285;p8"/>
            <p:cNvSpPr/>
            <p:nvPr/>
          </p:nvSpPr>
          <p:spPr bwMode="auto">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86" name="Google Shape;1286;p8"/>
          <p:cNvGrpSpPr/>
          <p:nvPr/>
        </p:nvGrpSpPr>
        <p:grpSpPr bwMode="auto">
          <a:xfrm>
            <a:off x="7464679" y="3618202"/>
            <a:ext cx="1679118" cy="1534882"/>
            <a:chOff x="5191704" y="3618202"/>
            <a:chExt cx="1679118" cy="1534882"/>
          </a:xfrm>
        </p:grpSpPr>
        <p:sp>
          <p:nvSpPr>
            <p:cNvPr id="1287" name="Google Shape;1287;p8"/>
            <p:cNvSpPr/>
            <p:nvPr/>
          </p:nvSpPr>
          <p:spPr bwMode="auto">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8" name="Google Shape;1288;p8"/>
            <p:cNvSpPr/>
            <p:nvPr/>
          </p:nvSpPr>
          <p:spPr bwMode="auto">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89" name="Google Shape;1289;p8"/>
            <p:cNvSpPr/>
            <p:nvPr/>
          </p:nvSpPr>
          <p:spPr bwMode="auto">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0" name="Google Shape;1290;p8"/>
            <p:cNvSpPr/>
            <p:nvPr/>
          </p:nvSpPr>
          <p:spPr bwMode="auto">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1" name="Google Shape;1291;p8"/>
            <p:cNvSpPr/>
            <p:nvPr/>
          </p:nvSpPr>
          <p:spPr bwMode="auto">
            <a:xfrm>
              <a:off x="5243717"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2" name="Google Shape;1292;p8"/>
            <p:cNvSpPr/>
            <p:nvPr/>
          </p:nvSpPr>
          <p:spPr bwMode="auto">
            <a:xfrm>
              <a:off x="5460097" y="4067751"/>
              <a:ext cx="1410724" cy="868953"/>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3" name="Google Shape;1293;p8"/>
            <p:cNvSpPr/>
            <p:nvPr/>
          </p:nvSpPr>
          <p:spPr bwMode="auto">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4" name="Google Shape;1294;p8"/>
            <p:cNvSpPr/>
            <p:nvPr/>
          </p:nvSpPr>
          <p:spPr bwMode="auto">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5" name="Google Shape;1295;p8"/>
            <p:cNvSpPr/>
            <p:nvPr/>
          </p:nvSpPr>
          <p:spPr bwMode="auto">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6" name="Google Shape;1296;p8"/>
            <p:cNvSpPr/>
            <p:nvPr/>
          </p:nvSpPr>
          <p:spPr bwMode="auto">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297" name="Google Shape;1297;p8"/>
          <p:cNvGrpSpPr/>
          <p:nvPr/>
        </p:nvGrpSpPr>
        <p:grpSpPr bwMode="auto">
          <a:xfrm>
            <a:off x="7847220" y="3073038"/>
            <a:ext cx="598866" cy="595528"/>
            <a:chOff x="5944870" y="3341437"/>
            <a:chExt cx="598866" cy="595528"/>
          </a:xfrm>
        </p:grpSpPr>
        <p:sp>
          <p:nvSpPr>
            <p:cNvPr id="1298" name="Google Shape;1298;p8"/>
            <p:cNvSpPr/>
            <p:nvPr/>
          </p:nvSpPr>
          <p:spPr bwMode="auto">
            <a:xfrm>
              <a:off x="5944870" y="3341437"/>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299" name="Google Shape;1299;p8"/>
            <p:cNvSpPr/>
            <p:nvPr/>
          </p:nvSpPr>
          <p:spPr bwMode="auto">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300" name="Google Shape;1300;p8"/>
          <p:cNvGrpSpPr/>
          <p:nvPr/>
        </p:nvGrpSpPr>
        <p:grpSpPr bwMode="auto">
          <a:xfrm>
            <a:off x="2204197" y="105666"/>
            <a:ext cx="546902" cy="236607"/>
            <a:chOff x="2204197" y="105666"/>
            <a:chExt cx="546902" cy="236607"/>
          </a:xfrm>
        </p:grpSpPr>
        <p:sp>
          <p:nvSpPr>
            <p:cNvPr id="1301" name="Google Shape;1301;p8"/>
            <p:cNvSpPr/>
            <p:nvPr/>
          </p:nvSpPr>
          <p:spPr bwMode="auto">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2" name="Google Shape;1302;p8"/>
            <p:cNvSpPr/>
            <p:nvPr/>
          </p:nvSpPr>
          <p:spPr bwMode="auto">
            <a:xfrm>
              <a:off x="2249486" y="176114"/>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3" name="Google Shape;1303;p8"/>
            <p:cNvSpPr/>
            <p:nvPr/>
          </p:nvSpPr>
          <p:spPr bwMode="auto">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4" name="Google Shape;1304;p8"/>
            <p:cNvSpPr/>
            <p:nvPr/>
          </p:nvSpPr>
          <p:spPr bwMode="auto">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305" name="Google Shape;1305;p8"/>
          <p:cNvGrpSpPr/>
          <p:nvPr/>
        </p:nvGrpSpPr>
        <p:grpSpPr bwMode="auto">
          <a:xfrm>
            <a:off x="50" y="-7"/>
            <a:ext cx="2049897" cy="773345"/>
            <a:chOff x="50" y="-7"/>
            <a:chExt cx="2049897" cy="773345"/>
          </a:xfrm>
        </p:grpSpPr>
        <p:sp>
          <p:nvSpPr>
            <p:cNvPr id="1306" name="Google Shape;1306;p8"/>
            <p:cNvSpPr/>
            <p:nvPr/>
          </p:nvSpPr>
          <p:spPr bwMode="auto">
            <a:xfrm>
              <a:off x="1065205" y="176114"/>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7" name="Google Shape;1307;p8"/>
            <p:cNvSpPr/>
            <p:nvPr/>
          </p:nvSpPr>
          <p:spPr bwMode="auto">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8" name="Google Shape;1308;p8"/>
            <p:cNvSpPr/>
            <p:nvPr/>
          </p:nvSpPr>
          <p:spPr bwMode="auto">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09" name="Google Shape;1309;p8"/>
            <p:cNvSpPr/>
            <p:nvPr/>
          </p:nvSpPr>
          <p:spPr bwMode="auto">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0" name="Google Shape;1310;p8"/>
            <p:cNvSpPr/>
            <p:nvPr/>
          </p:nvSpPr>
          <p:spPr bwMode="auto">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1" name="Google Shape;1311;p8"/>
            <p:cNvSpPr/>
            <p:nvPr/>
          </p:nvSpPr>
          <p:spPr bwMode="auto">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2" name="Google Shape;1312;p8"/>
            <p:cNvSpPr/>
            <p:nvPr/>
          </p:nvSpPr>
          <p:spPr bwMode="auto">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3" name="Google Shape;1313;p8"/>
            <p:cNvSpPr/>
            <p:nvPr/>
          </p:nvSpPr>
          <p:spPr bwMode="auto">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4" name="Google Shape;1314;p8"/>
            <p:cNvSpPr/>
            <p:nvPr/>
          </p:nvSpPr>
          <p:spPr bwMode="auto">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5" name="Google Shape;1315;p8"/>
            <p:cNvSpPr/>
            <p:nvPr/>
          </p:nvSpPr>
          <p:spPr bwMode="auto">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6" name="Google Shape;1316;p8"/>
            <p:cNvSpPr/>
            <p:nvPr/>
          </p:nvSpPr>
          <p:spPr bwMode="auto">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7" name="Google Shape;1317;p8"/>
            <p:cNvSpPr/>
            <p:nvPr/>
          </p:nvSpPr>
          <p:spPr bwMode="auto">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8" name="Google Shape;1318;p8"/>
            <p:cNvSpPr/>
            <p:nvPr/>
          </p:nvSpPr>
          <p:spPr bwMode="auto">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19" name="Google Shape;1319;p8"/>
            <p:cNvSpPr/>
            <p:nvPr/>
          </p:nvSpPr>
          <p:spPr bwMode="auto">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0" name="Google Shape;1320;p8"/>
            <p:cNvSpPr/>
            <p:nvPr/>
          </p:nvSpPr>
          <p:spPr bwMode="auto">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1" name="Google Shape;1321;p8"/>
            <p:cNvSpPr/>
            <p:nvPr/>
          </p:nvSpPr>
          <p:spPr bwMode="auto">
            <a:xfrm>
              <a:off x="382536"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2" name="Google Shape;1322;p8"/>
            <p:cNvSpPr/>
            <p:nvPr/>
          </p:nvSpPr>
          <p:spPr bwMode="auto">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3" name="Google Shape;1323;p8"/>
            <p:cNvSpPr/>
            <p:nvPr/>
          </p:nvSpPr>
          <p:spPr bwMode="auto">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4" name="Google Shape;1324;p8"/>
            <p:cNvSpPr/>
            <p:nvPr/>
          </p:nvSpPr>
          <p:spPr bwMode="auto">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5" name="Google Shape;1325;p8"/>
            <p:cNvSpPr/>
            <p:nvPr/>
          </p:nvSpPr>
          <p:spPr bwMode="auto">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6" name="Google Shape;1326;p8"/>
            <p:cNvSpPr/>
            <p:nvPr/>
          </p:nvSpPr>
          <p:spPr bwMode="auto">
            <a:xfrm>
              <a:off x="390906"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7" name="Google Shape;1327;p8"/>
            <p:cNvSpPr/>
            <p:nvPr/>
          </p:nvSpPr>
          <p:spPr bwMode="auto">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8" name="Google Shape;1328;p8"/>
            <p:cNvSpPr/>
            <p:nvPr/>
          </p:nvSpPr>
          <p:spPr bwMode="auto">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29" name="Google Shape;1329;p8"/>
            <p:cNvSpPr/>
            <p:nvPr/>
          </p:nvSpPr>
          <p:spPr bwMode="auto">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0" name="Google Shape;1330;p8"/>
            <p:cNvSpPr/>
            <p:nvPr/>
          </p:nvSpPr>
          <p:spPr bwMode="auto">
            <a:xfrm>
              <a:off x="934371" y="181146"/>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1" name="Google Shape;1331;p8"/>
            <p:cNvSpPr/>
            <p:nvPr/>
          </p:nvSpPr>
          <p:spPr bwMode="auto">
            <a:xfrm>
              <a:off x="941097" y="-7"/>
              <a:ext cx="127545"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2" name="Google Shape;1332;p8"/>
            <p:cNvSpPr/>
            <p:nvPr/>
          </p:nvSpPr>
          <p:spPr bwMode="auto">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3" name="Google Shape;1333;p8"/>
            <p:cNvSpPr/>
            <p:nvPr/>
          </p:nvSpPr>
          <p:spPr bwMode="auto">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4" name="Google Shape;1334;p8"/>
            <p:cNvSpPr/>
            <p:nvPr/>
          </p:nvSpPr>
          <p:spPr bwMode="auto">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5" name="Google Shape;1335;p8"/>
            <p:cNvSpPr/>
            <p:nvPr/>
          </p:nvSpPr>
          <p:spPr bwMode="auto">
            <a:xfrm>
              <a:off x="786797" y="186178"/>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6" name="Google Shape;1336;p8"/>
            <p:cNvSpPr/>
            <p:nvPr/>
          </p:nvSpPr>
          <p:spPr bwMode="auto">
            <a:xfrm>
              <a:off x="709622" y="72136"/>
              <a:ext cx="35274" cy="48676"/>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7" name="Google Shape;1337;p8"/>
            <p:cNvSpPr/>
            <p:nvPr/>
          </p:nvSpPr>
          <p:spPr bwMode="auto">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8" name="Google Shape;1338;p8"/>
            <p:cNvSpPr/>
            <p:nvPr/>
          </p:nvSpPr>
          <p:spPr bwMode="auto">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39" name="Google Shape;1339;p8"/>
            <p:cNvSpPr/>
            <p:nvPr/>
          </p:nvSpPr>
          <p:spPr bwMode="auto">
            <a:xfrm>
              <a:off x="1734520" y="504894"/>
              <a:ext cx="122513"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0" name="Google Shape;1340;p8"/>
            <p:cNvSpPr/>
            <p:nvPr/>
          </p:nvSpPr>
          <p:spPr bwMode="auto">
            <a:xfrm>
              <a:off x="1873725" y="566973"/>
              <a:ext cx="127545"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1" name="Google Shape;1341;p8"/>
            <p:cNvSpPr/>
            <p:nvPr/>
          </p:nvSpPr>
          <p:spPr bwMode="auto">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2" name="Google Shape;1342;p8"/>
            <p:cNvSpPr/>
            <p:nvPr/>
          </p:nvSpPr>
          <p:spPr bwMode="auto">
            <a:xfrm>
              <a:off x="1776471" y="528410"/>
              <a:ext cx="43644"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3" name="Google Shape;1343;p8"/>
            <p:cNvSpPr/>
            <p:nvPr/>
          </p:nvSpPr>
          <p:spPr bwMode="auto">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4" name="Google Shape;1344;p8"/>
            <p:cNvSpPr/>
            <p:nvPr/>
          </p:nvSpPr>
          <p:spPr bwMode="auto">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5" name="Google Shape;1345;p8"/>
            <p:cNvSpPr/>
            <p:nvPr/>
          </p:nvSpPr>
          <p:spPr bwMode="auto">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6" name="Google Shape;1346;p8"/>
            <p:cNvSpPr/>
            <p:nvPr/>
          </p:nvSpPr>
          <p:spPr bwMode="auto">
            <a:xfrm>
              <a:off x="402664"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7" name="Google Shape;1347;p8"/>
            <p:cNvSpPr/>
            <p:nvPr/>
          </p:nvSpPr>
          <p:spPr bwMode="auto">
            <a:xfrm>
              <a:off x="1890514"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8" name="Google Shape;1348;p8"/>
            <p:cNvSpPr/>
            <p:nvPr/>
          </p:nvSpPr>
          <p:spPr bwMode="auto">
            <a:xfrm>
              <a:off x="390906"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49" name="Google Shape;1349;p8"/>
            <p:cNvSpPr/>
            <p:nvPr/>
          </p:nvSpPr>
          <p:spPr bwMode="auto">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0" name="Google Shape;1350;p8"/>
            <p:cNvSpPr/>
            <p:nvPr/>
          </p:nvSpPr>
          <p:spPr bwMode="auto">
            <a:xfrm>
              <a:off x="1333598" y="248258"/>
              <a:ext cx="127545"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1" name="Google Shape;1351;p8"/>
            <p:cNvSpPr/>
            <p:nvPr/>
          </p:nvSpPr>
          <p:spPr bwMode="auto">
            <a:xfrm>
              <a:off x="712960" y="414316"/>
              <a:ext cx="127545"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2" name="Google Shape;1352;p8"/>
            <p:cNvSpPr/>
            <p:nvPr/>
          </p:nvSpPr>
          <p:spPr bwMode="auto">
            <a:xfrm>
              <a:off x="1162508" y="122456"/>
              <a:ext cx="127545"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3" name="Google Shape;1353;p8"/>
            <p:cNvSpPr/>
            <p:nvPr/>
          </p:nvSpPr>
          <p:spPr bwMode="auto">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4" name="Google Shape;1354;p8"/>
            <p:cNvSpPr/>
            <p:nvPr/>
          </p:nvSpPr>
          <p:spPr bwMode="auto">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5" name="Google Shape;1355;p8"/>
            <p:cNvSpPr/>
            <p:nvPr/>
          </p:nvSpPr>
          <p:spPr bwMode="auto">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6" name="Google Shape;1356;p8"/>
            <p:cNvSpPr/>
            <p:nvPr/>
          </p:nvSpPr>
          <p:spPr bwMode="auto">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7" name="Google Shape;1357;p8"/>
            <p:cNvSpPr/>
            <p:nvPr/>
          </p:nvSpPr>
          <p:spPr bwMode="auto">
            <a:xfrm>
              <a:off x="434502" y="422736"/>
              <a:ext cx="127545"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8" name="Google Shape;1358;p8"/>
            <p:cNvSpPr/>
            <p:nvPr/>
          </p:nvSpPr>
          <p:spPr bwMode="auto">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59" name="Google Shape;1359;p8"/>
            <p:cNvSpPr/>
            <p:nvPr/>
          </p:nvSpPr>
          <p:spPr bwMode="auto">
            <a:xfrm>
              <a:off x="1476191" y="246564"/>
              <a:ext cx="110755" cy="122513"/>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0" name="Google Shape;1360;p8"/>
            <p:cNvSpPr/>
            <p:nvPr/>
          </p:nvSpPr>
          <p:spPr bwMode="auto">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1" name="Google Shape;1361;p8"/>
            <p:cNvSpPr/>
            <p:nvPr/>
          </p:nvSpPr>
          <p:spPr bwMode="auto">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2" name="Google Shape;1362;p8"/>
            <p:cNvSpPr/>
            <p:nvPr/>
          </p:nvSpPr>
          <p:spPr bwMode="auto">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3" name="Google Shape;1363;p8"/>
            <p:cNvSpPr/>
            <p:nvPr/>
          </p:nvSpPr>
          <p:spPr bwMode="auto">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4" name="Google Shape;1364;p8"/>
            <p:cNvSpPr/>
            <p:nvPr/>
          </p:nvSpPr>
          <p:spPr bwMode="auto">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5" name="Google Shape;1365;p8"/>
            <p:cNvSpPr/>
            <p:nvPr/>
          </p:nvSpPr>
          <p:spPr bwMode="auto">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6" name="Google Shape;1366;p8"/>
            <p:cNvSpPr/>
            <p:nvPr/>
          </p:nvSpPr>
          <p:spPr bwMode="auto">
            <a:xfrm>
              <a:off x="1612056"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7" name="Google Shape;1367;p8"/>
            <p:cNvSpPr/>
            <p:nvPr/>
          </p:nvSpPr>
          <p:spPr bwMode="auto">
            <a:xfrm>
              <a:off x="1781503" y="598858"/>
              <a:ext cx="43644"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8" name="Google Shape;1368;p8"/>
            <p:cNvSpPr/>
            <p:nvPr/>
          </p:nvSpPr>
          <p:spPr bwMode="auto">
            <a:xfrm>
              <a:off x="1243022" y="303610"/>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69" name="Google Shape;1369;p8"/>
            <p:cNvSpPr/>
            <p:nvPr/>
          </p:nvSpPr>
          <p:spPr bwMode="auto">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0" name="Google Shape;1370;p8"/>
            <p:cNvSpPr/>
            <p:nvPr/>
          </p:nvSpPr>
          <p:spPr bwMode="auto">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1" name="Google Shape;1371;p8"/>
            <p:cNvSpPr/>
            <p:nvPr/>
          </p:nvSpPr>
          <p:spPr bwMode="auto">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2" name="Google Shape;1372;p8"/>
            <p:cNvSpPr/>
            <p:nvPr/>
          </p:nvSpPr>
          <p:spPr bwMode="auto">
            <a:xfrm>
              <a:off x="1479529" y="155986"/>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3" name="Google Shape;1373;p8"/>
            <p:cNvSpPr/>
            <p:nvPr/>
          </p:nvSpPr>
          <p:spPr bwMode="auto">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4" name="Google Shape;1374;p8"/>
            <p:cNvSpPr/>
            <p:nvPr/>
          </p:nvSpPr>
          <p:spPr bwMode="auto">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5" name="Google Shape;1375;p8"/>
            <p:cNvSpPr/>
            <p:nvPr/>
          </p:nvSpPr>
          <p:spPr bwMode="auto">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6" name="Google Shape;1376;p8"/>
            <p:cNvSpPr/>
            <p:nvPr/>
          </p:nvSpPr>
          <p:spPr bwMode="auto">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7" name="Google Shape;1377;p8"/>
            <p:cNvSpPr/>
            <p:nvPr/>
          </p:nvSpPr>
          <p:spPr bwMode="auto">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8" name="Google Shape;1378;p8"/>
            <p:cNvSpPr/>
            <p:nvPr/>
          </p:nvSpPr>
          <p:spPr bwMode="auto">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79" name="Google Shape;1379;p8"/>
            <p:cNvSpPr/>
            <p:nvPr/>
          </p:nvSpPr>
          <p:spPr bwMode="auto">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0" name="Google Shape;1380;p8"/>
            <p:cNvSpPr/>
            <p:nvPr/>
          </p:nvSpPr>
          <p:spPr bwMode="auto">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1" name="Google Shape;1381;p8"/>
            <p:cNvSpPr/>
            <p:nvPr/>
          </p:nvSpPr>
          <p:spPr bwMode="auto">
            <a:xfrm>
              <a:off x="50" y="578730"/>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2" name="Google Shape;1382;p8"/>
            <p:cNvSpPr/>
            <p:nvPr/>
          </p:nvSpPr>
          <p:spPr bwMode="auto">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3" name="Google Shape;1383;p8"/>
            <p:cNvSpPr/>
            <p:nvPr/>
          </p:nvSpPr>
          <p:spPr bwMode="auto">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4" name="Google Shape;1384;p8"/>
            <p:cNvSpPr/>
            <p:nvPr/>
          </p:nvSpPr>
          <p:spPr bwMode="auto">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5" name="Google Shape;1385;p8"/>
            <p:cNvSpPr/>
            <p:nvPr/>
          </p:nvSpPr>
          <p:spPr bwMode="auto">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6" name="Google Shape;1386;p8"/>
            <p:cNvSpPr/>
            <p:nvPr/>
          </p:nvSpPr>
          <p:spPr bwMode="auto">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7" name="Google Shape;1387;p8"/>
            <p:cNvSpPr/>
            <p:nvPr/>
          </p:nvSpPr>
          <p:spPr bwMode="auto">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8" name="Google Shape;1388;p8"/>
            <p:cNvSpPr/>
            <p:nvPr/>
          </p:nvSpPr>
          <p:spPr bwMode="auto">
            <a:xfrm>
              <a:off x="342280"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89" name="Google Shape;1389;p8"/>
            <p:cNvSpPr/>
            <p:nvPr/>
          </p:nvSpPr>
          <p:spPr bwMode="auto">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0" name="Google Shape;1390;p8"/>
            <p:cNvSpPr/>
            <p:nvPr/>
          </p:nvSpPr>
          <p:spPr bwMode="auto">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1" name="Google Shape;1391;p8"/>
            <p:cNvSpPr/>
            <p:nvPr/>
          </p:nvSpPr>
          <p:spPr bwMode="auto">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2" name="Google Shape;1392;p8"/>
            <p:cNvSpPr/>
            <p:nvPr/>
          </p:nvSpPr>
          <p:spPr bwMode="auto">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3" name="Google Shape;1393;p8"/>
            <p:cNvSpPr/>
            <p:nvPr/>
          </p:nvSpPr>
          <p:spPr bwMode="auto">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4" name="Google Shape;1394;p8"/>
            <p:cNvSpPr/>
            <p:nvPr/>
          </p:nvSpPr>
          <p:spPr bwMode="auto">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5" name="Google Shape;1395;p8"/>
            <p:cNvSpPr/>
            <p:nvPr/>
          </p:nvSpPr>
          <p:spPr bwMode="auto">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6" name="Google Shape;1396;p8"/>
            <p:cNvSpPr/>
            <p:nvPr/>
          </p:nvSpPr>
          <p:spPr bwMode="auto">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7" name="Google Shape;1397;p8"/>
            <p:cNvSpPr/>
            <p:nvPr/>
          </p:nvSpPr>
          <p:spPr bwMode="auto">
            <a:xfrm>
              <a:off x="270138" y="335497"/>
              <a:ext cx="30242" cy="43644"/>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8" name="Google Shape;1398;p8"/>
            <p:cNvSpPr/>
            <p:nvPr/>
          </p:nvSpPr>
          <p:spPr bwMode="auto">
            <a:xfrm>
              <a:off x="182898" y="159375"/>
              <a:ext cx="122513"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399" name="Google Shape;1399;p8"/>
            <p:cNvSpPr/>
            <p:nvPr/>
          </p:nvSpPr>
          <p:spPr bwMode="auto">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0" name="Google Shape;1400;p8"/>
            <p:cNvSpPr/>
            <p:nvPr/>
          </p:nvSpPr>
          <p:spPr bwMode="auto">
            <a:xfrm>
              <a:off x="463050" y="150954"/>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1" name="Google Shape;1401;p8"/>
            <p:cNvSpPr/>
            <p:nvPr/>
          </p:nvSpPr>
          <p:spPr bwMode="auto">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2" name="Google Shape;1402;p8"/>
            <p:cNvSpPr/>
            <p:nvPr/>
          </p:nvSpPr>
          <p:spPr bwMode="auto">
            <a:xfrm>
              <a:off x="404310" y="337191"/>
              <a:ext cx="30242" cy="43644"/>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3" name="Google Shape;1403;p8"/>
            <p:cNvSpPr/>
            <p:nvPr/>
          </p:nvSpPr>
          <p:spPr bwMode="auto">
            <a:xfrm>
              <a:off x="355683" y="291853"/>
              <a:ext cx="122513"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4" name="Google Shape;1404;p8"/>
            <p:cNvSpPr/>
            <p:nvPr/>
          </p:nvSpPr>
          <p:spPr bwMode="auto">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5" name="Google Shape;1405;p8"/>
            <p:cNvSpPr/>
            <p:nvPr/>
          </p:nvSpPr>
          <p:spPr bwMode="auto">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6" name="Google Shape;1406;p8"/>
            <p:cNvSpPr/>
            <p:nvPr/>
          </p:nvSpPr>
          <p:spPr bwMode="auto">
            <a:xfrm>
              <a:off x="50" y="233162"/>
              <a:ext cx="53758" cy="43644"/>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7" name="Google Shape;1407;p8"/>
            <p:cNvSpPr/>
            <p:nvPr/>
          </p:nvSpPr>
          <p:spPr bwMode="auto">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8" name="Google Shape;1408;p8"/>
            <p:cNvSpPr/>
            <p:nvPr/>
          </p:nvSpPr>
          <p:spPr bwMode="auto">
            <a:xfrm>
              <a:off x="241589" y="25153"/>
              <a:ext cx="127545"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09" name="Google Shape;1409;p8"/>
            <p:cNvSpPr/>
            <p:nvPr/>
          </p:nvSpPr>
          <p:spPr bwMode="auto">
            <a:xfrm>
              <a:off x="520047" y="196242"/>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0" name="Google Shape;1410;p8"/>
            <p:cNvSpPr/>
            <p:nvPr/>
          </p:nvSpPr>
          <p:spPr bwMode="auto">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1" name="Google Shape;1411;p8"/>
            <p:cNvSpPr/>
            <p:nvPr/>
          </p:nvSpPr>
          <p:spPr bwMode="auto">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2" name="Google Shape;1412;p8"/>
            <p:cNvSpPr/>
            <p:nvPr/>
          </p:nvSpPr>
          <p:spPr bwMode="auto">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3" name="Google Shape;1413;p8"/>
            <p:cNvSpPr/>
            <p:nvPr/>
          </p:nvSpPr>
          <p:spPr bwMode="auto">
            <a:xfrm>
              <a:off x="226493" y="201274"/>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4" name="Google Shape;1414;p8"/>
            <p:cNvSpPr/>
            <p:nvPr/>
          </p:nvSpPr>
          <p:spPr bwMode="auto">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5" name="Google Shape;1415;p8"/>
            <p:cNvSpPr/>
            <p:nvPr/>
          </p:nvSpPr>
          <p:spPr bwMode="auto">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6" name="Google Shape;1416;p8"/>
            <p:cNvSpPr/>
            <p:nvPr/>
          </p:nvSpPr>
          <p:spPr bwMode="auto">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7" name="Google Shape;1417;p8"/>
            <p:cNvSpPr/>
            <p:nvPr/>
          </p:nvSpPr>
          <p:spPr bwMode="auto">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8" name="Google Shape;1418;p8"/>
            <p:cNvSpPr/>
            <p:nvPr/>
          </p:nvSpPr>
          <p:spPr bwMode="auto">
            <a:xfrm>
              <a:off x="1055141" y="263354"/>
              <a:ext cx="122513"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19" name="Google Shape;1419;p8"/>
            <p:cNvSpPr/>
            <p:nvPr/>
          </p:nvSpPr>
          <p:spPr bwMode="auto">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0" name="Google Shape;1420;p8"/>
            <p:cNvSpPr/>
            <p:nvPr/>
          </p:nvSpPr>
          <p:spPr bwMode="auto">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1" name="Google Shape;1421;p8"/>
            <p:cNvSpPr/>
            <p:nvPr/>
          </p:nvSpPr>
          <p:spPr bwMode="auto">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2" name="Google Shape;1422;p8"/>
            <p:cNvSpPr/>
            <p:nvPr/>
          </p:nvSpPr>
          <p:spPr bwMode="auto">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3" name="Google Shape;1423;p8"/>
            <p:cNvSpPr/>
            <p:nvPr/>
          </p:nvSpPr>
          <p:spPr bwMode="auto">
            <a:xfrm>
              <a:off x="1440966" y="112392"/>
              <a:ext cx="127545"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4" name="Google Shape;1424;p8"/>
            <p:cNvSpPr/>
            <p:nvPr/>
          </p:nvSpPr>
          <p:spPr bwMode="auto">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5" name="Google Shape;1425;p8"/>
            <p:cNvSpPr/>
            <p:nvPr/>
          </p:nvSpPr>
          <p:spPr bwMode="auto">
            <a:xfrm>
              <a:off x="520047" y="15089"/>
              <a:ext cx="127545"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6" name="Google Shape;1426;p8"/>
            <p:cNvSpPr/>
            <p:nvPr/>
          </p:nvSpPr>
          <p:spPr bwMode="auto">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7" name="Google Shape;1427;p8"/>
            <p:cNvSpPr/>
            <p:nvPr/>
          </p:nvSpPr>
          <p:spPr bwMode="auto">
            <a:xfrm>
              <a:off x="682768" y="323738"/>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8" name="Google Shape;1428;p8"/>
            <p:cNvSpPr/>
            <p:nvPr/>
          </p:nvSpPr>
          <p:spPr bwMode="auto">
            <a:xfrm>
              <a:off x="565336" y="72136"/>
              <a:ext cx="38662" cy="43644"/>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29" name="Google Shape;1429;p8"/>
            <p:cNvSpPr/>
            <p:nvPr/>
          </p:nvSpPr>
          <p:spPr bwMode="auto">
            <a:xfrm>
              <a:off x="775039" y="275112"/>
              <a:ext cx="110755" cy="122513"/>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0" name="Google Shape;1430;p8"/>
            <p:cNvSpPr/>
            <p:nvPr/>
          </p:nvSpPr>
          <p:spPr bwMode="auto">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1" name="Google Shape;1431;p8"/>
            <p:cNvSpPr/>
            <p:nvPr/>
          </p:nvSpPr>
          <p:spPr bwMode="auto">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2" name="Google Shape;1432;p8"/>
            <p:cNvSpPr/>
            <p:nvPr/>
          </p:nvSpPr>
          <p:spPr bwMode="auto">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3" name="Google Shape;1433;p8"/>
            <p:cNvSpPr/>
            <p:nvPr/>
          </p:nvSpPr>
          <p:spPr bwMode="auto">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4" name="Google Shape;1434;p8"/>
            <p:cNvSpPr/>
            <p:nvPr/>
          </p:nvSpPr>
          <p:spPr bwMode="auto">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35" name="Google Shape;1435;p8"/>
            <p:cNvSpPr/>
            <p:nvPr/>
          </p:nvSpPr>
          <p:spPr bwMode="auto">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436" name="Google Shape;1436;p8"/>
          <p:cNvSpPr txBox="1">
            <a:spLocks noGrp="1"/>
          </p:cNvSpPr>
          <p:nvPr>
            <p:ph type="title"/>
          </p:nvPr>
        </p:nvSpPr>
        <p:spPr bwMode="auto">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437" name="Google Shape;1437;p8"/>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grpSp>
        <p:nvGrpSpPr>
          <p:cNvPr id="1439" name="Google Shape;1439;p9"/>
          <p:cNvGrpSpPr/>
          <p:nvPr/>
        </p:nvGrpSpPr>
        <p:grpSpPr bwMode="auto">
          <a:xfrm>
            <a:off x="3" y="1362853"/>
            <a:ext cx="830992" cy="1847937"/>
            <a:chOff x="3" y="1439053"/>
            <a:chExt cx="830992" cy="1847937"/>
          </a:xfrm>
        </p:grpSpPr>
        <p:sp>
          <p:nvSpPr>
            <p:cNvPr id="1440" name="Google Shape;1440;p9"/>
            <p:cNvSpPr/>
            <p:nvPr/>
          </p:nvSpPr>
          <p:spPr bwMode="auto">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1" name="Google Shape;1441;p9"/>
            <p:cNvSpPr/>
            <p:nvPr/>
          </p:nvSpPr>
          <p:spPr bwMode="auto">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2" name="Google Shape;1442;p9"/>
            <p:cNvSpPr/>
            <p:nvPr/>
          </p:nvSpPr>
          <p:spPr bwMode="auto">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443" name="Google Shape;1443;p9"/>
          <p:cNvSpPr/>
          <p:nvPr/>
        </p:nvSpPr>
        <p:spPr bwMode="auto">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nvGrpSpPr>
          <p:cNvPr id="1444" name="Google Shape;1444;p9"/>
          <p:cNvGrpSpPr/>
          <p:nvPr/>
        </p:nvGrpSpPr>
        <p:grpSpPr bwMode="auto">
          <a:xfrm>
            <a:off x="1390437" y="-6"/>
            <a:ext cx="1603317" cy="405444"/>
            <a:chOff x="448987" y="-6"/>
            <a:chExt cx="1603317" cy="405444"/>
          </a:xfrm>
        </p:grpSpPr>
        <p:sp>
          <p:nvSpPr>
            <p:cNvPr id="1445" name="Google Shape;1445;p9"/>
            <p:cNvSpPr/>
            <p:nvPr/>
          </p:nvSpPr>
          <p:spPr bwMode="auto">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6" name="Google Shape;1446;p9"/>
            <p:cNvSpPr/>
            <p:nvPr/>
          </p:nvSpPr>
          <p:spPr bwMode="auto">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7" name="Google Shape;1447;p9"/>
            <p:cNvSpPr/>
            <p:nvPr/>
          </p:nvSpPr>
          <p:spPr bwMode="auto">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8" name="Google Shape;1448;p9"/>
            <p:cNvSpPr/>
            <p:nvPr/>
          </p:nvSpPr>
          <p:spPr bwMode="auto">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49" name="Google Shape;1449;p9"/>
            <p:cNvSpPr/>
            <p:nvPr/>
          </p:nvSpPr>
          <p:spPr bwMode="auto">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0" name="Google Shape;1450;p9"/>
            <p:cNvSpPr/>
            <p:nvPr/>
          </p:nvSpPr>
          <p:spPr bwMode="auto">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1" name="Google Shape;1451;p9"/>
            <p:cNvSpPr/>
            <p:nvPr/>
          </p:nvSpPr>
          <p:spPr bwMode="auto">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2" name="Google Shape;1452;p9"/>
            <p:cNvSpPr/>
            <p:nvPr/>
          </p:nvSpPr>
          <p:spPr bwMode="auto">
            <a:xfrm>
              <a:off x="1485985" y="92099"/>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3" name="Google Shape;1453;p9"/>
            <p:cNvSpPr/>
            <p:nvPr/>
          </p:nvSpPr>
          <p:spPr bwMode="auto">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454" name="Google Shape;1454;p9"/>
          <p:cNvGrpSpPr/>
          <p:nvPr/>
        </p:nvGrpSpPr>
        <p:grpSpPr bwMode="auto">
          <a:xfrm>
            <a:off x="7935832" y="1674514"/>
            <a:ext cx="1207974" cy="1445876"/>
            <a:chOff x="5654182" y="1903115"/>
            <a:chExt cx="1207974" cy="1445876"/>
          </a:xfrm>
        </p:grpSpPr>
        <p:sp>
          <p:nvSpPr>
            <p:cNvPr id="1455" name="Google Shape;1455;p9"/>
            <p:cNvSpPr/>
            <p:nvPr/>
          </p:nvSpPr>
          <p:spPr bwMode="auto">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6" name="Google Shape;1456;p9"/>
            <p:cNvSpPr/>
            <p:nvPr/>
          </p:nvSpPr>
          <p:spPr bwMode="auto">
            <a:xfrm>
              <a:off x="6726410" y="2104195"/>
              <a:ext cx="135745" cy="4861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7" name="Google Shape;1457;p9"/>
            <p:cNvSpPr/>
            <p:nvPr/>
          </p:nvSpPr>
          <p:spPr bwMode="auto">
            <a:xfrm>
              <a:off x="6746513" y="2144401"/>
              <a:ext cx="115641"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8" name="Google Shape;1458;p9"/>
            <p:cNvSpPr/>
            <p:nvPr/>
          </p:nvSpPr>
          <p:spPr bwMode="auto">
            <a:xfrm>
              <a:off x="6793386"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59" name="Google Shape;1459;p9"/>
            <p:cNvSpPr/>
            <p:nvPr/>
          </p:nvSpPr>
          <p:spPr bwMode="auto">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0" name="Google Shape;1460;p9"/>
            <p:cNvSpPr/>
            <p:nvPr/>
          </p:nvSpPr>
          <p:spPr bwMode="auto">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1" name="Google Shape;1461;p9"/>
            <p:cNvSpPr/>
            <p:nvPr/>
          </p:nvSpPr>
          <p:spPr bwMode="auto">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2" name="Google Shape;1462;p9"/>
            <p:cNvSpPr/>
            <p:nvPr/>
          </p:nvSpPr>
          <p:spPr bwMode="auto">
            <a:xfrm>
              <a:off x="6123269" y="2578307"/>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3" name="Google Shape;1463;p9"/>
            <p:cNvSpPr/>
            <p:nvPr/>
          </p:nvSpPr>
          <p:spPr bwMode="auto">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4" name="Google Shape;1464;p9"/>
            <p:cNvSpPr/>
            <p:nvPr/>
          </p:nvSpPr>
          <p:spPr bwMode="auto">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5" name="Google Shape;1465;p9"/>
            <p:cNvSpPr/>
            <p:nvPr/>
          </p:nvSpPr>
          <p:spPr bwMode="auto">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6" name="Google Shape;1466;p9"/>
            <p:cNvSpPr/>
            <p:nvPr/>
          </p:nvSpPr>
          <p:spPr bwMode="auto">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7" name="Google Shape;1467;p9"/>
            <p:cNvSpPr/>
            <p:nvPr/>
          </p:nvSpPr>
          <p:spPr bwMode="auto">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68" name="Google Shape;1468;p9"/>
            <p:cNvSpPr/>
            <p:nvPr/>
          </p:nvSpPr>
          <p:spPr bwMode="auto">
            <a:xfrm>
              <a:off x="6842003" y="2509589"/>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469" name="Google Shape;1469;p9"/>
          <p:cNvGrpSpPr/>
          <p:nvPr/>
        </p:nvGrpSpPr>
        <p:grpSpPr bwMode="auto">
          <a:xfrm>
            <a:off x="8106707" y="3508074"/>
            <a:ext cx="1037098" cy="1476031"/>
            <a:chOff x="5825057" y="3508074"/>
            <a:chExt cx="1037098" cy="1476031"/>
          </a:xfrm>
        </p:grpSpPr>
        <p:sp>
          <p:nvSpPr>
            <p:cNvPr id="1470" name="Google Shape;1470;p9"/>
            <p:cNvSpPr/>
            <p:nvPr/>
          </p:nvSpPr>
          <p:spPr bwMode="auto">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1" name="Google Shape;1471;p9"/>
            <p:cNvSpPr/>
            <p:nvPr/>
          </p:nvSpPr>
          <p:spPr bwMode="auto">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2" name="Google Shape;1472;p9"/>
            <p:cNvSpPr/>
            <p:nvPr/>
          </p:nvSpPr>
          <p:spPr bwMode="auto">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473" name="Google Shape;1473;p9"/>
          <p:cNvGrpSpPr/>
          <p:nvPr/>
        </p:nvGrpSpPr>
        <p:grpSpPr bwMode="auto">
          <a:xfrm>
            <a:off x="3462913" y="4724358"/>
            <a:ext cx="2218152" cy="422263"/>
            <a:chOff x="2330363" y="4724358"/>
            <a:chExt cx="2218152" cy="422263"/>
          </a:xfrm>
        </p:grpSpPr>
        <p:sp>
          <p:nvSpPr>
            <p:cNvPr id="1474" name="Google Shape;1474;p9"/>
            <p:cNvSpPr/>
            <p:nvPr/>
          </p:nvSpPr>
          <p:spPr bwMode="auto">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5" name="Google Shape;1475;p9"/>
            <p:cNvSpPr/>
            <p:nvPr/>
          </p:nvSpPr>
          <p:spPr bwMode="auto">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6" name="Google Shape;1476;p9"/>
            <p:cNvSpPr/>
            <p:nvPr/>
          </p:nvSpPr>
          <p:spPr bwMode="auto">
            <a:xfrm>
              <a:off x="3876654"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7" name="Google Shape;1477;p9"/>
            <p:cNvSpPr/>
            <p:nvPr/>
          </p:nvSpPr>
          <p:spPr bwMode="auto">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8" name="Google Shape;1478;p9"/>
            <p:cNvSpPr/>
            <p:nvPr/>
          </p:nvSpPr>
          <p:spPr bwMode="auto">
            <a:xfrm>
              <a:off x="4019067"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79" name="Google Shape;1479;p9"/>
            <p:cNvSpPr/>
            <p:nvPr/>
          </p:nvSpPr>
          <p:spPr bwMode="auto">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0" name="Google Shape;1480;p9"/>
            <p:cNvSpPr/>
            <p:nvPr/>
          </p:nvSpPr>
          <p:spPr bwMode="auto">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1" name="Google Shape;1481;p9"/>
            <p:cNvSpPr/>
            <p:nvPr/>
          </p:nvSpPr>
          <p:spPr bwMode="auto">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2" name="Google Shape;1482;p9"/>
            <p:cNvSpPr/>
            <p:nvPr/>
          </p:nvSpPr>
          <p:spPr bwMode="auto">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3" name="Google Shape;1483;p9"/>
            <p:cNvSpPr/>
            <p:nvPr/>
          </p:nvSpPr>
          <p:spPr bwMode="auto">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4" name="Google Shape;1484;p9"/>
            <p:cNvSpPr/>
            <p:nvPr/>
          </p:nvSpPr>
          <p:spPr bwMode="auto">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5" name="Google Shape;1485;p9"/>
            <p:cNvSpPr/>
            <p:nvPr/>
          </p:nvSpPr>
          <p:spPr bwMode="auto">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6" name="Google Shape;1486;p9"/>
            <p:cNvSpPr/>
            <p:nvPr/>
          </p:nvSpPr>
          <p:spPr bwMode="auto">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7" name="Google Shape;1487;p9"/>
            <p:cNvSpPr/>
            <p:nvPr/>
          </p:nvSpPr>
          <p:spPr bwMode="auto">
            <a:xfrm>
              <a:off x="3684033"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8" name="Google Shape;1488;p9"/>
            <p:cNvSpPr/>
            <p:nvPr/>
          </p:nvSpPr>
          <p:spPr bwMode="auto">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89" name="Google Shape;1489;p9"/>
            <p:cNvSpPr/>
            <p:nvPr/>
          </p:nvSpPr>
          <p:spPr bwMode="auto">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0" name="Google Shape;1490;p9"/>
            <p:cNvSpPr/>
            <p:nvPr/>
          </p:nvSpPr>
          <p:spPr bwMode="auto">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1" name="Google Shape;1491;p9"/>
            <p:cNvSpPr/>
            <p:nvPr/>
          </p:nvSpPr>
          <p:spPr bwMode="auto">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2" name="Google Shape;1492;p9"/>
            <p:cNvSpPr/>
            <p:nvPr/>
          </p:nvSpPr>
          <p:spPr bwMode="auto">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3" name="Google Shape;1493;p9"/>
            <p:cNvSpPr/>
            <p:nvPr/>
          </p:nvSpPr>
          <p:spPr bwMode="auto">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4" name="Google Shape;1494;p9"/>
            <p:cNvSpPr/>
            <p:nvPr/>
          </p:nvSpPr>
          <p:spPr bwMode="auto">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5" name="Google Shape;1495;p9"/>
            <p:cNvSpPr/>
            <p:nvPr/>
          </p:nvSpPr>
          <p:spPr bwMode="auto">
            <a:xfrm>
              <a:off x="2523033"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6" name="Google Shape;1496;p9"/>
            <p:cNvSpPr/>
            <p:nvPr/>
          </p:nvSpPr>
          <p:spPr bwMode="auto">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7" name="Google Shape;1497;p9"/>
            <p:cNvSpPr/>
            <p:nvPr/>
          </p:nvSpPr>
          <p:spPr bwMode="auto">
            <a:xfrm>
              <a:off x="3727574"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8" name="Google Shape;1498;p9"/>
            <p:cNvSpPr/>
            <p:nvPr/>
          </p:nvSpPr>
          <p:spPr bwMode="auto">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499" name="Google Shape;1499;p9"/>
            <p:cNvSpPr/>
            <p:nvPr/>
          </p:nvSpPr>
          <p:spPr bwMode="auto">
            <a:xfrm>
              <a:off x="2668781"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0" name="Google Shape;1500;p9"/>
            <p:cNvSpPr/>
            <p:nvPr/>
          </p:nvSpPr>
          <p:spPr bwMode="auto">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1" name="Google Shape;1501;p9"/>
            <p:cNvSpPr/>
            <p:nvPr/>
          </p:nvSpPr>
          <p:spPr bwMode="auto">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2" name="Google Shape;1502;p9"/>
            <p:cNvSpPr/>
            <p:nvPr/>
          </p:nvSpPr>
          <p:spPr bwMode="auto">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3" name="Google Shape;1503;p9"/>
            <p:cNvSpPr/>
            <p:nvPr/>
          </p:nvSpPr>
          <p:spPr bwMode="auto">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4" name="Google Shape;1504;p9"/>
            <p:cNvSpPr/>
            <p:nvPr/>
          </p:nvSpPr>
          <p:spPr bwMode="auto">
            <a:xfrm>
              <a:off x="4397692" y="5030979"/>
              <a:ext cx="48615"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5" name="Google Shape;1505;p9"/>
            <p:cNvSpPr/>
            <p:nvPr/>
          </p:nvSpPr>
          <p:spPr bwMode="auto">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6" name="Google Shape;1506;p9"/>
            <p:cNvSpPr/>
            <p:nvPr/>
          </p:nvSpPr>
          <p:spPr bwMode="auto">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7" name="Google Shape;1507;p9"/>
            <p:cNvSpPr/>
            <p:nvPr/>
          </p:nvSpPr>
          <p:spPr bwMode="auto">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8" name="Google Shape;1508;p9"/>
            <p:cNvSpPr/>
            <p:nvPr/>
          </p:nvSpPr>
          <p:spPr bwMode="auto">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09" name="Google Shape;1509;p9"/>
            <p:cNvSpPr/>
            <p:nvPr/>
          </p:nvSpPr>
          <p:spPr bwMode="auto">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0" name="Google Shape;1510;p9"/>
            <p:cNvSpPr/>
            <p:nvPr/>
          </p:nvSpPr>
          <p:spPr bwMode="auto">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1" name="Google Shape;1511;p9"/>
            <p:cNvSpPr/>
            <p:nvPr/>
          </p:nvSpPr>
          <p:spPr bwMode="auto">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2" name="Google Shape;1512;p9"/>
            <p:cNvSpPr/>
            <p:nvPr/>
          </p:nvSpPr>
          <p:spPr bwMode="auto">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3" name="Google Shape;1513;p9"/>
            <p:cNvSpPr/>
            <p:nvPr/>
          </p:nvSpPr>
          <p:spPr bwMode="auto">
            <a:xfrm>
              <a:off x="3586853" y="5024260"/>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4" name="Google Shape;1514;p9"/>
            <p:cNvSpPr/>
            <p:nvPr/>
          </p:nvSpPr>
          <p:spPr bwMode="auto">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5" name="Google Shape;1515;p9"/>
            <p:cNvSpPr/>
            <p:nvPr/>
          </p:nvSpPr>
          <p:spPr bwMode="auto">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6" name="Google Shape;1516;p9"/>
            <p:cNvSpPr/>
            <p:nvPr/>
          </p:nvSpPr>
          <p:spPr bwMode="auto">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7" name="Google Shape;1517;p9"/>
            <p:cNvSpPr/>
            <p:nvPr/>
          </p:nvSpPr>
          <p:spPr bwMode="auto">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8" name="Google Shape;1518;p9"/>
            <p:cNvSpPr/>
            <p:nvPr/>
          </p:nvSpPr>
          <p:spPr bwMode="auto">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19" name="Google Shape;1519;p9"/>
            <p:cNvSpPr/>
            <p:nvPr/>
          </p:nvSpPr>
          <p:spPr bwMode="auto">
            <a:xfrm>
              <a:off x="3007198" y="5024260"/>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0" name="Google Shape;1520;p9"/>
            <p:cNvSpPr/>
            <p:nvPr/>
          </p:nvSpPr>
          <p:spPr bwMode="auto">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1" name="Google Shape;1521;p9"/>
            <p:cNvSpPr/>
            <p:nvPr/>
          </p:nvSpPr>
          <p:spPr bwMode="auto">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2" name="Google Shape;1522;p9"/>
            <p:cNvSpPr/>
            <p:nvPr/>
          </p:nvSpPr>
          <p:spPr bwMode="auto">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3" name="Google Shape;1523;p9"/>
            <p:cNvSpPr/>
            <p:nvPr/>
          </p:nvSpPr>
          <p:spPr bwMode="auto">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4" name="Google Shape;1524;p9"/>
            <p:cNvSpPr/>
            <p:nvPr/>
          </p:nvSpPr>
          <p:spPr bwMode="auto">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5" name="Google Shape;1525;p9"/>
            <p:cNvSpPr/>
            <p:nvPr/>
          </p:nvSpPr>
          <p:spPr bwMode="auto">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6" name="Google Shape;1526;p9"/>
            <p:cNvSpPr/>
            <p:nvPr/>
          </p:nvSpPr>
          <p:spPr bwMode="auto">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7" name="Google Shape;1527;p9"/>
            <p:cNvSpPr/>
            <p:nvPr/>
          </p:nvSpPr>
          <p:spPr bwMode="auto">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8" name="Google Shape;1528;p9"/>
            <p:cNvSpPr/>
            <p:nvPr/>
          </p:nvSpPr>
          <p:spPr bwMode="auto">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29" name="Google Shape;1529;p9"/>
            <p:cNvSpPr/>
            <p:nvPr/>
          </p:nvSpPr>
          <p:spPr bwMode="auto">
            <a:xfrm>
              <a:off x="3119406"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0" name="Google Shape;1530;p9"/>
            <p:cNvSpPr/>
            <p:nvPr/>
          </p:nvSpPr>
          <p:spPr bwMode="auto">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1" name="Google Shape;1531;p9"/>
            <p:cNvSpPr/>
            <p:nvPr/>
          </p:nvSpPr>
          <p:spPr bwMode="auto">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2" name="Google Shape;1532;p9"/>
            <p:cNvSpPr/>
            <p:nvPr/>
          </p:nvSpPr>
          <p:spPr bwMode="auto">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533" name="Google Shape;1533;p9"/>
          <p:cNvGrpSpPr/>
          <p:nvPr/>
        </p:nvGrpSpPr>
        <p:grpSpPr bwMode="auto">
          <a:xfrm>
            <a:off x="669098" y="3632076"/>
            <a:ext cx="366930" cy="1514545"/>
            <a:chOff x="135698" y="3632076"/>
            <a:chExt cx="366930" cy="1514545"/>
          </a:xfrm>
        </p:grpSpPr>
        <p:sp>
          <p:nvSpPr>
            <p:cNvPr id="1534" name="Google Shape;1534;p9"/>
            <p:cNvSpPr/>
            <p:nvPr/>
          </p:nvSpPr>
          <p:spPr bwMode="auto">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5" name="Google Shape;1535;p9"/>
            <p:cNvSpPr/>
            <p:nvPr/>
          </p:nvSpPr>
          <p:spPr bwMode="auto">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6" name="Google Shape;1536;p9"/>
            <p:cNvSpPr/>
            <p:nvPr/>
          </p:nvSpPr>
          <p:spPr bwMode="auto">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7" name="Google Shape;1537;p9"/>
            <p:cNvSpPr/>
            <p:nvPr/>
          </p:nvSpPr>
          <p:spPr bwMode="auto">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8" name="Google Shape;1538;p9"/>
            <p:cNvSpPr/>
            <p:nvPr/>
          </p:nvSpPr>
          <p:spPr bwMode="auto">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39" name="Google Shape;1539;p9"/>
            <p:cNvSpPr/>
            <p:nvPr/>
          </p:nvSpPr>
          <p:spPr bwMode="auto">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0" name="Google Shape;1540;p9"/>
            <p:cNvSpPr/>
            <p:nvPr/>
          </p:nvSpPr>
          <p:spPr bwMode="auto">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1" name="Google Shape;1541;p9"/>
            <p:cNvSpPr/>
            <p:nvPr/>
          </p:nvSpPr>
          <p:spPr bwMode="auto">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2" name="Google Shape;1542;p9"/>
            <p:cNvSpPr/>
            <p:nvPr/>
          </p:nvSpPr>
          <p:spPr bwMode="auto">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3" name="Google Shape;1543;p9"/>
            <p:cNvSpPr/>
            <p:nvPr/>
          </p:nvSpPr>
          <p:spPr bwMode="auto">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4" name="Google Shape;1544;p9"/>
            <p:cNvSpPr/>
            <p:nvPr/>
          </p:nvSpPr>
          <p:spPr bwMode="auto">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5" name="Google Shape;1545;p9"/>
            <p:cNvSpPr/>
            <p:nvPr/>
          </p:nvSpPr>
          <p:spPr bwMode="auto">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6" name="Google Shape;1546;p9"/>
            <p:cNvSpPr/>
            <p:nvPr/>
          </p:nvSpPr>
          <p:spPr bwMode="auto">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7" name="Google Shape;1547;p9"/>
            <p:cNvSpPr/>
            <p:nvPr/>
          </p:nvSpPr>
          <p:spPr bwMode="auto">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48" name="Google Shape;1548;p9"/>
            <p:cNvSpPr/>
            <p:nvPr/>
          </p:nvSpPr>
          <p:spPr bwMode="auto">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549" name="Google Shape;1549;p9"/>
          <p:cNvSpPr txBox="1">
            <a:spLocks noGrp="1"/>
          </p:cNvSpPr>
          <p:nvPr>
            <p:ph type="body" idx="1"/>
          </p:nvPr>
        </p:nvSpPr>
        <p:spPr bwMode="auto">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defRPr>
            </a:lvl1pPr>
          </a:lstStyle>
          <a:p>
            <a:pPr>
              <a:defRPr/>
            </a:pPr>
            <a:endParaRPr/>
          </a:p>
        </p:txBody>
      </p:sp>
      <p:sp>
        <p:nvSpPr>
          <p:cNvPr id="1550" name="Google Shape;1550;p9"/>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defRPr>
            </a:lvl1pPr>
            <a:lvl2pPr lvl="1">
              <a:buNone/>
              <a:defRPr>
                <a:latin typeface="Amatic SC"/>
                <a:ea typeface="Amatic SC"/>
                <a:cs typeface="Amatic SC"/>
              </a:defRPr>
            </a:lvl2pPr>
            <a:lvl3pPr lvl="2">
              <a:buNone/>
              <a:defRPr>
                <a:latin typeface="Amatic SC"/>
                <a:ea typeface="Amatic SC"/>
                <a:cs typeface="Amatic SC"/>
              </a:defRPr>
            </a:lvl3pPr>
            <a:lvl4pPr lvl="3">
              <a:buNone/>
              <a:defRPr>
                <a:latin typeface="Amatic SC"/>
                <a:ea typeface="Amatic SC"/>
                <a:cs typeface="Amatic SC"/>
              </a:defRPr>
            </a:lvl4pPr>
            <a:lvl5pPr lvl="4">
              <a:buNone/>
              <a:defRPr>
                <a:latin typeface="Amatic SC"/>
                <a:ea typeface="Amatic SC"/>
                <a:cs typeface="Amatic SC"/>
              </a:defRPr>
            </a:lvl5pPr>
            <a:lvl6pPr lvl="5">
              <a:buNone/>
              <a:defRPr>
                <a:latin typeface="Amatic SC"/>
                <a:ea typeface="Amatic SC"/>
                <a:cs typeface="Amatic SC"/>
              </a:defRPr>
            </a:lvl6pPr>
            <a:lvl7pPr lvl="6">
              <a:buNone/>
              <a:defRPr>
                <a:latin typeface="Amatic SC"/>
                <a:ea typeface="Amatic SC"/>
                <a:cs typeface="Amatic SC"/>
              </a:defRPr>
            </a:lvl7pPr>
            <a:lvl8pPr lvl="7">
              <a:buNone/>
              <a:defRPr>
                <a:latin typeface="Amatic SC"/>
                <a:ea typeface="Amatic SC"/>
                <a:cs typeface="Amatic SC"/>
              </a:defRPr>
            </a:lvl8pPr>
            <a:lvl9pPr lvl="8">
              <a:buNone/>
              <a:defRPr>
                <a:latin typeface="Amatic SC"/>
                <a:ea typeface="Amatic SC"/>
                <a:cs typeface="Amatic SC"/>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1552" name="Google Shape;1552;p10"/>
          <p:cNvSpPr txBox="1">
            <a:spLocks noGrp="1"/>
          </p:cNvSpPr>
          <p:nvPr>
            <p:ph type="sldNum" idx="12"/>
          </p:nvPr>
        </p:nvSpPr>
        <p:spPr bwMode="auto">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grpSp>
        <p:nvGrpSpPr>
          <p:cNvPr id="1553" name="Google Shape;1553;p10"/>
          <p:cNvGrpSpPr/>
          <p:nvPr/>
        </p:nvGrpSpPr>
        <p:grpSpPr bwMode="auto">
          <a:xfrm>
            <a:off x="3" y="1362853"/>
            <a:ext cx="830992" cy="1847937"/>
            <a:chOff x="3" y="1439053"/>
            <a:chExt cx="830992" cy="1847937"/>
          </a:xfrm>
        </p:grpSpPr>
        <p:sp>
          <p:nvSpPr>
            <p:cNvPr id="1554" name="Google Shape;1554;p10"/>
            <p:cNvSpPr/>
            <p:nvPr/>
          </p:nvSpPr>
          <p:spPr bwMode="auto">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55" name="Google Shape;1555;p10"/>
            <p:cNvSpPr/>
            <p:nvPr/>
          </p:nvSpPr>
          <p:spPr bwMode="auto">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56" name="Google Shape;1556;p10"/>
            <p:cNvSpPr/>
            <p:nvPr/>
          </p:nvSpPr>
          <p:spPr bwMode="auto">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
        <p:nvSpPr>
          <p:cNvPr id="1557" name="Google Shape;1557;p10"/>
          <p:cNvSpPr/>
          <p:nvPr/>
        </p:nvSpPr>
        <p:spPr bwMode="auto">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nvGrpSpPr>
          <p:cNvPr id="1558" name="Google Shape;1558;p10"/>
          <p:cNvGrpSpPr/>
          <p:nvPr/>
        </p:nvGrpSpPr>
        <p:grpSpPr bwMode="auto">
          <a:xfrm>
            <a:off x="1390437" y="-6"/>
            <a:ext cx="1603317" cy="405444"/>
            <a:chOff x="448987" y="-6"/>
            <a:chExt cx="1603317" cy="405444"/>
          </a:xfrm>
        </p:grpSpPr>
        <p:sp>
          <p:nvSpPr>
            <p:cNvPr id="1559" name="Google Shape;1559;p10"/>
            <p:cNvSpPr/>
            <p:nvPr/>
          </p:nvSpPr>
          <p:spPr bwMode="auto">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0" name="Google Shape;1560;p10"/>
            <p:cNvSpPr/>
            <p:nvPr/>
          </p:nvSpPr>
          <p:spPr bwMode="auto">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1" name="Google Shape;1561;p10"/>
            <p:cNvSpPr/>
            <p:nvPr/>
          </p:nvSpPr>
          <p:spPr bwMode="auto">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2" name="Google Shape;1562;p10"/>
            <p:cNvSpPr/>
            <p:nvPr/>
          </p:nvSpPr>
          <p:spPr bwMode="auto">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3" name="Google Shape;1563;p10"/>
            <p:cNvSpPr/>
            <p:nvPr/>
          </p:nvSpPr>
          <p:spPr bwMode="auto">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4" name="Google Shape;1564;p10"/>
            <p:cNvSpPr/>
            <p:nvPr/>
          </p:nvSpPr>
          <p:spPr bwMode="auto">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5" name="Google Shape;1565;p10"/>
            <p:cNvSpPr/>
            <p:nvPr/>
          </p:nvSpPr>
          <p:spPr bwMode="auto">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6" name="Google Shape;1566;p10"/>
            <p:cNvSpPr/>
            <p:nvPr/>
          </p:nvSpPr>
          <p:spPr bwMode="auto">
            <a:xfrm>
              <a:off x="1485985" y="92099"/>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67" name="Google Shape;1567;p10"/>
            <p:cNvSpPr/>
            <p:nvPr/>
          </p:nvSpPr>
          <p:spPr bwMode="auto">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568" name="Google Shape;1568;p10"/>
          <p:cNvGrpSpPr/>
          <p:nvPr/>
        </p:nvGrpSpPr>
        <p:grpSpPr bwMode="auto">
          <a:xfrm>
            <a:off x="7935832" y="1674514"/>
            <a:ext cx="1207974" cy="1445876"/>
            <a:chOff x="5654182" y="1903115"/>
            <a:chExt cx="1207974" cy="1445876"/>
          </a:xfrm>
        </p:grpSpPr>
        <p:sp>
          <p:nvSpPr>
            <p:cNvPr id="1569" name="Google Shape;1569;p10"/>
            <p:cNvSpPr/>
            <p:nvPr/>
          </p:nvSpPr>
          <p:spPr bwMode="auto">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0" name="Google Shape;1570;p10"/>
            <p:cNvSpPr/>
            <p:nvPr/>
          </p:nvSpPr>
          <p:spPr bwMode="auto">
            <a:xfrm>
              <a:off x="6726410" y="2104195"/>
              <a:ext cx="135745" cy="4861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1" name="Google Shape;1571;p10"/>
            <p:cNvSpPr/>
            <p:nvPr/>
          </p:nvSpPr>
          <p:spPr bwMode="auto">
            <a:xfrm>
              <a:off x="6746513" y="2144401"/>
              <a:ext cx="115641"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2" name="Google Shape;1572;p10"/>
            <p:cNvSpPr/>
            <p:nvPr/>
          </p:nvSpPr>
          <p:spPr bwMode="auto">
            <a:xfrm>
              <a:off x="6793386"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3" name="Google Shape;1573;p10"/>
            <p:cNvSpPr/>
            <p:nvPr/>
          </p:nvSpPr>
          <p:spPr bwMode="auto">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4" name="Google Shape;1574;p10"/>
            <p:cNvSpPr/>
            <p:nvPr/>
          </p:nvSpPr>
          <p:spPr bwMode="auto">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5" name="Google Shape;1575;p10"/>
            <p:cNvSpPr/>
            <p:nvPr/>
          </p:nvSpPr>
          <p:spPr bwMode="auto">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6" name="Google Shape;1576;p10"/>
            <p:cNvSpPr/>
            <p:nvPr/>
          </p:nvSpPr>
          <p:spPr bwMode="auto">
            <a:xfrm>
              <a:off x="6123269" y="2578307"/>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7" name="Google Shape;1577;p10"/>
            <p:cNvSpPr/>
            <p:nvPr/>
          </p:nvSpPr>
          <p:spPr bwMode="auto">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8" name="Google Shape;1578;p10"/>
            <p:cNvSpPr/>
            <p:nvPr/>
          </p:nvSpPr>
          <p:spPr bwMode="auto">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79" name="Google Shape;1579;p10"/>
            <p:cNvSpPr/>
            <p:nvPr/>
          </p:nvSpPr>
          <p:spPr bwMode="auto">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0" name="Google Shape;1580;p10"/>
            <p:cNvSpPr/>
            <p:nvPr/>
          </p:nvSpPr>
          <p:spPr bwMode="auto">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1" name="Google Shape;1581;p10"/>
            <p:cNvSpPr/>
            <p:nvPr/>
          </p:nvSpPr>
          <p:spPr bwMode="auto">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2" name="Google Shape;1582;p10"/>
            <p:cNvSpPr/>
            <p:nvPr/>
          </p:nvSpPr>
          <p:spPr bwMode="auto">
            <a:xfrm>
              <a:off x="6842003" y="2509589"/>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583" name="Google Shape;1583;p10"/>
          <p:cNvGrpSpPr/>
          <p:nvPr/>
        </p:nvGrpSpPr>
        <p:grpSpPr bwMode="auto">
          <a:xfrm>
            <a:off x="8106707" y="3508074"/>
            <a:ext cx="1037098" cy="1476031"/>
            <a:chOff x="5825057" y="3508074"/>
            <a:chExt cx="1037098" cy="1476031"/>
          </a:xfrm>
        </p:grpSpPr>
        <p:sp>
          <p:nvSpPr>
            <p:cNvPr id="1584" name="Google Shape;1584;p10"/>
            <p:cNvSpPr/>
            <p:nvPr/>
          </p:nvSpPr>
          <p:spPr bwMode="auto">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5" name="Google Shape;1585;p10"/>
            <p:cNvSpPr/>
            <p:nvPr/>
          </p:nvSpPr>
          <p:spPr bwMode="auto">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6" name="Google Shape;1586;p10"/>
            <p:cNvSpPr/>
            <p:nvPr/>
          </p:nvSpPr>
          <p:spPr bwMode="auto">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587" name="Google Shape;1587;p10"/>
          <p:cNvGrpSpPr/>
          <p:nvPr/>
        </p:nvGrpSpPr>
        <p:grpSpPr bwMode="auto">
          <a:xfrm>
            <a:off x="3462913" y="4724358"/>
            <a:ext cx="2218152" cy="422263"/>
            <a:chOff x="2330363" y="4724358"/>
            <a:chExt cx="2218152" cy="422263"/>
          </a:xfrm>
        </p:grpSpPr>
        <p:sp>
          <p:nvSpPr>
            <p:cNvPr id="1588" name="Google Shape;1588;p10"/>
            <p:cNvSpPr/>
            <p:nvPr/>
          </p:nvSpPr>
          <p:spPr bwMode="auto">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89" name="Google Shape;1589;p10"/>
            <p:cNvSpPr/>
            <p:nvPr/>
          </p:nvSpPr>
          <p:spPr bwMode="auto">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0" name="Google Shape;1590;p10"/>
            <p:cNvSpPr/>
            <p:nvPr/>
          </p:nvSpPr>
          <p:spPr bwMode="auto">
            <a:xfrm>
              <a:off x="3876654"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1" name="Google Shape;1591;p10"/>
            <p:cNvSpPr/>
            <p:nvPr/>
          </p:nvSpPr>
          <p:spPr bwMode="auto">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2" name="Google Shape;1592;p10"/>
            <p:cNvSpPr/>
            <p:nvPr/>
          </p:nvSpPr>
          <p:spPr bwMode="auto">
            <a:xfrm>
              <a:off x="4019067"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3" name="Google Shape;1593;p10"/>
            <p:cNvSpPr/>
            <p:nvPr/>
          </p:nvSpPr>
          <p:spPr bwMode="auto">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4" name="Google Shape;1594;p10"/>
            <p:cNvSpPr/>
            <p:nvPr/>
          </p:nvSpPr>
          <p:spPr bwMode="auto">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5" name="Google Shape;1595;p10"/>
            <p:cNvSpPr/>
            <p:nvPr/>
          </p:nvSpPr>
          <p:spPr bwMode="auto">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6" name="Google Shape;1596;p10"/>
            <p:cNvSpPr/>
            <p:nvPr/>
          </p:nvSpPr>
          <p:spPr bwMode="auto">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7" name="Google Shape;1597;p10"/>
            <p:cNvSpPr/>
            <p:nvPr/>
          </p:nvSpPr>
          <p:spPr bwMode="auto">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8" name="Google Shape;1598;p10"/>
            <p:cNvSpPr/>
            <p:nvPr/>
          </p:nvSpPr>
          <p:spPr bwMode="auto">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599" name="Google Shape;1599;p10"/>
            <p:cNvSpPr/>
            <p:nvPr/>
          </p:nvSpPr>
          <p:spPr bwMode="auto">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0" name="Google Shape;1600;p10"/>
            <p:cNvSpPr/>
            <p:nvPr/>
          </p:nvSpPr>
          <p:spPr bwMode="auto">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1" name="Google Shape;1601;p10"/>
            <p:cNvSpPr/>
            <p:nvPr/>
          </p:nvSpPr>
          <p:spPr bwMode="auto">
            <a:xfrm>
              <a:off x="3684033"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2" name="Google Shape;1602;p10"/>
            <p:cNvSpPr/>
            <p:nvPr/>
          </p:nvSpPr>
          <p:spPr bwMode="auto">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3" name="Google Shape;1603;p10"/>
            <p:cNvSpPr/>
            <p:nvPr/>
          </p:nvSpPr>
          <p:spPr bwMode="auto">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4" name="Google Shape;1604;p10"/>
            <p:cNvSpPr/>
            <p:nvPr/>
          </p:nvSpPr>
          <p:spPr bwMode="auto">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5" name="Google Shape;1605;p10"/>
            <p:cNvSpPr/>
            <p:nvPr/>
          </p:nvSpPr>
          <p:spPr bwMode="auto">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6" name="Google Shape;1606;p10"/>
            <p:cNvSpPr/>
            <p:nvPr/>
          </p:nvSpPr>
          <p:spPr bwMode="auto">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7" name="Google Shape;1607;p10"/>
            <p:cNvSpPr/>
            <p:nvPr/>
          </p:nvSpPr>
          <p:spPr bwMode="auto">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8" name="Google Shape;1608;p10"/>
            <p:cNvSpPr/>
            <p:nvPr/>
          </p:nvSpPr>
          <p:spPr bwMode="auto">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09" name="Google Shape;1609;p10"/>
            <p:cNvSpPr/>
            <p:nvPr/>
          </p:nvSpPr>
          <p:spPr bwMode="auto">
            <a:xfrm>
              <a:off x="2523033"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0" name="Google Shape;1610;p10"/>
            <p:cNvSpPr/>
            <p:nvPr/>
          </p:nvSpPr>
          <p:spPr bwMode="auto">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1" name="Google Shape;1611;p10"/>
            <p:cNvSpPr/>
            <p:nvPr/>
          </p:nvSpPr>
          <p:spPr bwMode="auto">
            <a:xfrm>
              <a:off x="3727574"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2" name="Google Shape;1612;p10"/>
            <p:cNvSpPr/>
            <p:nvPr/>
          </p:nvSpPr>
          <p:spPr bwMode="auto">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3" name="Google Shape;1613;p10"/>
            <p:cNvSpPr/>
            <p:nvPr/>
          </p:nvSpPr>
          <p:spPr bwMode="auto">
            <a:xfrm>
              <a:off x="2668781" y="4851694"/>
              <a:ext cx="139079" cy="80461"/>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4" name="Google Shape;1614;p10"/>
            <p:cNvSpPr/>
            <p:nvPr/>
          </p:nvSpPr>
          <p:spPr bwMode="auto">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5" name="Google Shape;1615;p10"/>
            <p:cNvSpPr/>
            <p:nvPr/>
          </p:nvSpPr>
          <p:spPr bwMode="auto">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6" name="Google Shape;1616;p10"/>
            <p:cNvSpPr/>
            <p:nvPr/>
          </p:nvSpPr>
          <p:spPr bwMode="auto">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7" name="Google Shape;1617;p10"/>
            <p:cNvSpPr/>
            <p:nvPr/>
          </p:nvSpPr>
          <p:spPr bwMode="auto">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8" name="Google Shape;1618;p10"/>
            <p:cNvSpPr/>
            <p:nvPr/>
          </p:nvSpPr>
          <p:spPr bwMode="auto">
            <a:xfrm>
              <a:off x="4397692" y="5030979"/>
              <a:ext cx="48615"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19" name="Google Shape;1619;p10"/>
            <p:cNvSpPr/>
            <p:nvPr/>
          </p:nvSpPr>
          <p:spPr bwMode="auto">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0" name="Google Shape;1620;p10"/>
            <p:cNvSpPr/>
            <p:nvPr/>
          </p:nvSpPr>
          <p:spPr bwMode="auto">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1" name="Google Shape;1621;p10"/>
            <p:cNvSpPr/>
            <p:nvPr/>
          </p:nvSpPr>
          <p:spPr bwMode="auto">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2" name="Google Shape;1622;p10"/>
            <p:cNvSpPr/>
            <p:nvPr/>
          </p:nvSpPr>
          <p:spPr bwMode="auto">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3" name="Google Shape;1623;p10"/>
            <p:cNvSpPr/>
            <p:nvPr/>
          </p:nvSpPr>
          <p:spPr bwMode="auto">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4" name="Google Shape;1624;p10"/>
            <p:cNvSpPr/>
            <p:nvPr/>
          </p:nvSpPr>
          <p:spPr bwMode="auto">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5" name="Google Shape;1625;p10"/>
            <p:cNvSpPr/>
            <p:nvPr/>
          </p:nvSpPr>
          <p:spPr bwMode="auto">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6" name="Google Shape;1626;p10"/>
            <p:cNvSpPr/>
            <p:nvPr/>
          </p:nvSpPr>
          <p:spPr bwMode="auto">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7" name="Google Shape;1627;p10"/>
            <p:cNvSpPr/>
            <p:nvPr/>
          </p:nvSpPr>
          <p:spPr bwMode="auto">
            <a:xfrm>
              <a:off x="3586853" y="5024260"/>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8" name="Google Shape;1628;p10"/>
            <p:cNvSpPr/>
            <p:nvPr/>
          </p:nvSpPr>
          <p:spPr bwMode="auto">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29" name="Google Shape;1629;p10"/>
            <p:cNvSpPr/>
            <p:nvPr/>
          </p:nvSpPr>
          <p:spPr bwMode="auto">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0" name="Google Shape;1630;p10"/>
            <p:cNvSpPr/>
            <p:nvPr/>
          </p:nvSpPr>
          <p:spPr bwMode="auto">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1" name="Google Shape;1631;p10"/>
            <p:cNvSpPr/>
            <p:nvPr/>
          </p:nvSpPr>
          <p:spPr bwMode="auto">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2" name="Google Shape;1632;p10"/>
            <p:cNvSpPr/>
            <p:nvPr/>
          </p:nvSpPr>
          <p:spPr bwMode="auto">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3" name="Google Shape;1633;p10"/>
            <p:cNvSpPr/>
            <p:nvPr/>
          </p:nvSpPr>
          <p:spPr bwMode="auto">
            <a:xfrm>
              <a:off x="3007198" y="5024260"/>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4" name="Google Shape;1634;p10"/>
            <p:cNvSpPr/>
            <p:nvPr/>
          </p:nvSpPr>
          <p:spPr bwMode="auto">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5" name="Google Shape;1635;p10"/>
            <p:cNvSpPr/>
            <p:nvPr/>
          </p:nvSpPr>
          <p:spPr bwMode="auto">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6" name="Google Shape;1636;p10"/>
            <p:cNvSpPr/>
            <p:nvPr/>
          </p:nvSpPr>
          <p:spPr bwMode="auto">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7" name="Google Shape;1637;p10"/>
            <p:cNvSpPr/>
            <p:nvPr/>
          </p:nvSpPr>
          <p:spPr bwMode="auto">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8" name="Google Shape;1638;p10"/>
            <p:cNvSpPr/>
            <p:nvPr/>
          </p:nvSpPr>
          <p:spPr bwMode="auto">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39" name="Google Shape;1639;p10"/>
            <p:cNvSpPr/>
            <p:nvPr/>
          </p:nvSpPr>
          <p:spPr bwMode="auto">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0" name="Google Shape;1640;p10"/>
            <p:cNvSpPr/>
            <p:nvPr/>
          </p:nvSpPr>
          <p:spPr bwMode="auto">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1" name="Google Shape;1641;p10"/>
            <p:cNvSpPr/>
            <p:nvPr/>
          </p:nvSpPr>
          <p:spPr bwMode="auto">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2" name="Google Shape;1642;p10"/>
            <p:cNvSpPr/>
            <p:nvPr/>
          </p:nvSpPr>
          <p:spPr bwMode="auto">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3" name="Google Shape;1643;p10"/>
            <p:cNvSpPr/>
            <p:nvPr/>
          </p:nvSpPr>
          <p:spPr bwMode="auto">
            <a:xfrm>
              <a:off x="3119406"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4" name="Google Shape;1644;p10"/>
            <p:cNvSpPr/>
            <p:nvPr/>
          </p:nvSpPr>
          <p:spPr bwMode="auto">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5" name="Google Shape;1645;p10"/>
            <p:cNvSpPr/>
            <p:nvPr/>
          </p:nvSpPr>
          <p:spPr bwMode="auto">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6" name="Google Shape;1646;p10"/>
            <p:cNvSpPr/>
            <p:nvPr/>
          </p:nvSpPr>
          <p:spPr bwMode="auto">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grpSp>
        <p:nvGrpSpPr>
          <p:cNvPr id="1647" name="Google Shape;1647;p10"/>
          <p:cNvGrpSpPr/>
          <p:nvPr/>
        </p:nvGrpSpPr>
        <p:grpSpPr bwMode="auto">
          <a:xfrm>
            <a:off x="669098" y="3632076"/>
            <a:ext cx="366930" cy="1514545"/>
            <a:chOff x="135698" y="3632076"/>
            <a:chExt cx="366930" cy="1514545"/>
          </a:xfrm>
        </p:grpSpPr>
        <p:sp>
          <p:nvSpPr>
            <p:cNvPr id="1648" name="Google Shape;1648;p10"/>
            <p:cNvSpPr/>
            <p:nvPr/>
          </p:nvSpPr>
          <p:spPr bwMode="auto">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49" name="Google Shape;1649;p10"/>
            <p:cNvSpPr/>
            <p:nvPr/>
          </p:nvSpPr>
          <p:spPr bwMode="auto">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0" name="Google Shape;1650;p10"/>
            <p:cNvSpPr/>
            <p:nvPr/>
          </p:nvSpPr>
          <p:spPr bwMode="auto">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1" name="Google Shape;1651;p10"/>
            <p:cNvSpPr/>
            <p:nvPr/>
          </p:nvSpPr>
          <p:spPr bwMode="auto">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2" name="Google Shape;1652;p10"/>
            <p:cNvSpPr/>
            <p:nvPr/>
          </p:nvSpPr>
          <p:spPr bwMode="auto">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3" name="Google Shape;1653;p10"/>
            <p:cNvSpPr/>
            <p:nvPr/>
          </p:nvSpPr>
          <p:spPr bwMode="auto">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4" name="Google Shape;1654;p10"/>
            <p:cNvSpPr/>
            <p:nvPr/>
          </p:nvSpPr>
          <p:spPr bwMode="auto">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5" name="Google Shape;1655;p10"/>
            <p:cNvSpPr/>
            <p:nvPr/>
          </p:nvSpPr>
          <p:spPr bwMode="auto">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6" name="Google Shape;1656;p10"/>
            <p:cNvSpPr/>
            <p:nvPr/>
          </p:nvSpPr>
          <p:spPr bwMode="auto">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7" name="Google Shape;1657;p10"/>
            <p:cNvSpPr/>
            <p:nvPr/>
          </p:nvSpPr>
          <p:spPr bwMode="auto">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8" name="Google Shape;1658;p10"/>
            <p:cNvSpPr/>
            <p:nvPr/>
          </p:nvSpPr>
          <p:spPr bwMode="auto">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59" name="Google Shape;1659;p10"/>
            <p:cNvSpPr/>
            <p:nvPr/>
          </p:nvSpPr>
          <p:spPr bwMode="auto">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0" name="Google Shape;1660;p10"/>
            <p:cNvSpPr/>
            <p:nvPr/>
          </p:nvSpPr>
          <p:spPr bwMode="auto">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1" name="Google Shape;1661;p10"/>
            <p:cNvSpPr/>
            <p:nvPr/>
          </p:nvSpPr>
          <p:spPr bwMode="auto">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sp>
          <p:nvSpPr>
            <p:cNvPr id="1662" name="Google Shape;1662;p10"/>
            <p:cNvSpPr/>
            <p:nvPr/>
          </p:nvSpPr>
          <p:spPr bwMode="auto">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defRPr>
            </a:lvl9pPr>
          </a:lstStyle>
          <a:p>
            <a:pPr>
              <a:defRPr/>
            </a:pPr>
            <a:endParaRPr/>
          </a:p>
        </p:txBody>
      </p:sp>
      <p:sp>
        <p:nvSpPr>
          <p:cNvPr id="7" name="Google Shape;7;p1"/>
          <p:cNvSpPr txBox="1">
            <a:spLocks noGrp="1"/>
          </p:cNvSpPr>
          <p:nvPr>
            <p:ph type="body" idx="1"/>
          </p:nvPr>
        </p:nvSpPr>
        <p:spPr bwMode="auto">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defRPr>
            </a:lvl9pPr>
          </a:lstStyle>
          <a:p>
            <a:pPr>
              <a:defRPr/>
            </a:pPr>
            <a:endParaRPr/>
          </a:p>
        </p:txBody>
      </p:sp>
      <p:sp>
        <p:nvSpPr>
          <p:cNvPr id="8" name="Google Shape;8;p1"/>
          <p:cNvSpPr txBox="1">
            <a:spLocks noGrp="1"/>
          </p:cNvSpPr>
          <p:nvPr>
            <p:ph type="sldNum" idx="12"/>
          </p:nvPr>
        </p:nvSpPr>
        <p:spPr bwMode="auto">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defRPr>
            </a:lvl1pPr>
            <a:lvl2pPr lvl="1" algn="r">
              <a:buNone/>
              <a:defRPr sz="1200">
                <a:solidFill>
                  <a:schemeClr val="accent1"/>
                </a:solidFill>
                <a:latin typeface="Amatic SC"/>
                <a:ea typeface="Amatic SC"/>
                <a:cs typeface="Amatic SC"/>
              </a:defRPr>
            </a:lvl2pPr>
            <a:lvl3pPr lvl="2" algn="r">
              <a:buNone/>
              <a:defRPr sz="1200">
                <a:solidFill>
                  <a:schemeClr val="accent1"/>
                </a:solidFill>
                <a:latin typeface="Amatic SC"/>
                <a:ea typeface="Amatic SC"/>
                <a:cs typeface="Amatic SC"/>
              </a:defRPr>
            </a:lvl3pPr>
            <a:lvl4pPr lvl="3" algn="r">
              <a:buNone/>
              <a:defRPr sz="1200">
                <a:solidFill>
                  <a:schemeClr val="accent1"/>
                </a:solidFill>
                <a:latin typeface="Amatic SC"/>
                <a:ea typeface="Amatic SC"/>
                <a:cs typeface="Amatic SC"/>
              </a:defRPr>
            </a:lvl4pPr>
            <a:lvl5pPr lvl="4" algn="r">
              <a:buNone/>
              <a:defRPr sz="1200">
                <a:solidFill>
                  <a:schemeClr val="accent1"/>
                </a:solidFill>
                <a:latin typeface="Amatic SC"/>
                <a:ea typeface="Amatic SC"/>
                <a:cs typeface="Amatic SC"/>
              </a:defRPr>
            </a:lvl5pPr>
            <a:lvl6pPr lvl="5" algn="r">
              <a:buNone/>
              <a:defRPr sz="1200">
                <a:solidFill>
                  <a:schemeClr val="accent1"/>
                </a:solidFill>
                <a:latin typeface="Amatic SC"/>
                <a:ea typeface="Amatic SC"/>
                <a:cs typeface="Amatic SC"/>
              </a:defRPr>
            </a:lvl6pPr>
            <a:lvl7pPr lvl="6" algn="r">
              <a:buNone/>
              <a:defRPr sz="1200">
                <a:solidFill>
                  <a:schemeClr val="accent1"/>
                </a:solidFill>
                <a:latin typeface="Amatic SC"/>
                <a:ea typeface="Amatic SC"/>
                <a:cs typeface="Amatic SC"/>
              </a:defRPr>
            </a:lvl7pPr>
            <a:lvl8pPr lvl="7" algn="r">
              <a:buNone/>
              <a:defRPr sz="1200">
                <a:solidFill>
                  <a:schemeClr val="accent1"/>
                </a:solidFill>
                <a:latin typeface="Amatic SC"/>
                <a:ea typeface="Amatic SC"/>
                <a:cs typeface="Amatic SC"/>
              </a:defRPr>
            </a:lvl8pPr>
            <a:lvl9pPr lvl="8" algn="r">
              <a:buNone/>
              <a:defRPr sz="1200">
                <a:solidFill>
                  <a:schemeClr val="accent1"/>
                </a:solidFill>
                <a:latin typeface="Amatic SC"/>
                <a:ea typeface="Amatic SC"/>
                <a:cs typeface="Amatic SC"/>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bwMode="auto">
        <a:xfrm>
          <a:off x="0" y="0"/>
          <a:ext cx="0" cy="0"/>
          <a:chOff x="0" y="0"/>
          <a:chExt cx="0" cy="0"/>
        </a:xfrm>
      </p:grpSpPr>
      <p:sp>
        <p:nvSpPr>
          <p:cNvPr id="1891" name="Google Shape;1891;p13"/>
          <p:cNvSpPr txBox="1">
            <a:spLocks noGrp="1"/>
          </p:cNvSpPr>
          <p:nvPr>
            <p:ph type="ctrTitle"/>
          </p:nvPr>
        </p:nvSpPr>
        <p:spPr bwMode="auto">
          <a:xfrm>
            <a:off x="321083" y="-322749"/>
            <a:ext cx="8336926" cy="1159799"/>
          </a:xfrm>
          <a:prstGeom prst="rect">
            <a:avLst/>
          </a:prstGeom>
        </p:spPr>
        <p:txBody>
          <a:bodyPr spcFirstLastPara="1" wrap="square" lIns="91423" tIns="91423" rIns="91423" bIns="91423" anchor="ctr" anchorCtr="0">
            <a:noAutofit/>
          </a:bodyPr>
          <a:lstStyle/>
          <a:p>
            <a:pPr marL="0" lvl="0" indent="0" algn="ctr">
              <a:spcBef>
                <a:spcPts val="0"/>
              </a:spcBef>
              <a:spcAft>
                <a:spcPts val="0"/>
              </a:spcAft>
              <a:buNone/>
              <a:defRPr/>
            </a:pPr>
            <a:r>
              <a:rPr lang="en-US" sz="2400"/>
              <a:t>Introduction a l’entrepreneuriat</a:t>
            </a:r>
            <a:endParaRPr sz="2400"/>
          </a:p>
        </p:txBody>
      </p:sp>
      <p:sp>
        <p:nvSpPr>
          <p:cNvPr id="816385236" name="TextBox 816385235"/>
          <p:cNvSpPr txBox="1"/>
          <p:nvPr/>
        </p:nvSpPr>
        <p:spPr bwMode="auto">
          <a:xfrm rot="274296">
            <a:off x="7415021" y="3982895"/>
            <a:ext cx="2722712" cy="9449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a:solidFill>
                  <a:schemeClr val="bg1"/>
                </a:solidFill>
                <a:latin typeface="Amatic SC"/>
                <a:ea typeface="Amatic SC"/>
                <a:cs typeface="Amatic SC"/>
              </a:rPr>
              <a:t>Aarrasse Ayoub</a:t>
            </a:r>
          </a:p>
          <a:p>
            <a:pPr>
              <a:defRPr/>
            </a:pPr>
            <a:r>
              <a:rPr>
                <a:solidFill>
                  <a:schemeClr val="bg1"/>
                </a:solidFill>
                <a:latin typeface="Amatic SC"/>
                <a:ea typeface="Amatic SC"/>
                <a:cs typeface="Amatic SC"/>
              </a:rPr>
              <a:t>Kamni Amine</a:t>
            </a:r>
          </a:p>
          <a:p>
            <a:pPr>
              <a:defRPr/>
            </a:pPr>
            <a:r>
              <a:rPr>
                <a:solidFill>
                  <a:schemeClr val="bg1"/>
                </a:solidFill>
                <a:latin typeface="Amatic SC"/>
                <a:ea typeface="Amatic SC"/>
                <a:cs typeface="Amatic SC"/>
              </a:rPr>
              <a:t>Zaam Oussama</a:t>
            </a:r>
          </a:p>
          <a:p>
            <a:pPr>
              <a:defRPr/>
            </a:pPr>
            <a:r>
              <a:rPr>
                <a:solidFill>
                  <a:schemeClr val="bg1"/>
                </a:solidFill>
                <a:latin typeface="Amatic SC"/>
                <a:ea typeface="Amatic SC"/>
                <a:cs typeface="Amatic SC"/>
              </a:rPr>
              <a:t>El Haimer Aymane</a:t>
            </a:r>
          </a:p>
        </p:txBody>
      </p:sp>
      <p:sp>
        <p:nvSpPr>
          <p:cNvPr id="269715920" name="TextBox 269715919"/>
          <p:cNvSpPr txBox="1"/>
          <p:nvPr/>
        </p:nvSpPr>
        <p:spPr bwMode="auto">
          <a:xfrm>
            <a:off x="4416490" y="2280504"/>
            <a:ext cx="914399"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712842686" name="Google Shape;1891;p13"/>
          <p:cNvSpPr txBox="1"/>
          <p:nvPr/>
        </p:nvSpPr>
        <p:spPr bwMode="auto">
          <a:xfrm>
            <a:off x="321083" y="1868435"/>
            <a:ext cx="8336925" cy="1159799"/>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5500"/>
              <a:t>INPT NextRest</a:t>
            </a:r>
            <a:endParaRPr sz="5500"/>
          </a:p>
        </p:txBody>
      </p:sp>
      <p:pic>
        <p:nvPicPr>
          <p:cNvPr id="167062147" name="Picture 167062146"/>
          <p:cNvPicPr>
            <a:picLocks noChangeAspect="1"/>
          </p:cNvPicPr>
          <p:nvPr/>
        </p:nvPicPr>
        <p:blipFill>
          <a:blip r:embed="rId2"/>
          <a:stretch/>
        </p:blipFill>
        <p:spPr bwMode="auto">
          <a:xfrm>
            <a:off x="7457009" y="202911"/>
            <a:ext cx="1448864" cy="712952"/>
          </a:xfrm>
          <a:prstGeom prst="rect">
            <a:avLst/>
          </a:prstGeom>
        </p:spPr>
      </p:pic>
      <p:sp>
        <p:nvSpPr>
          <p:cNvPr id="753312961" name="Google Shape;1891;p13"/>
          <p:cNvSpPr txBox="1"/>
          <p:nvPr/>
        </p:nvSpPr>
        <p:spPr bwMode="auto">
          <a:xfrm>
            <a:off x="-343833" y="4743448"/>
            <a:ext cx="3024290" cy="397703"/>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1"/>
                </a:solidFill>
              </a:rPr>
              <a:t>ASEDS INE1 2021/2022</a:t>
            </a:r>
            <a:endParaRPr sz="1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a:t>
            </a:r>
            <a:r>
              <a:rPr lang="en-US" sz="2600" b="1" dirty="0">
                <a:solidFill>
                  <a:srgbClr val="F55D4B"/>
                </a:solidFill>
                <a:latin typeface="Amatic SC"/>
                <a:ea typeface="Amatic SC"/>
                <a:cs typeface="Amatic SC"/>
              </a:rPr>
              <a:t>4</a:t>
            </a:r>
            <a:r>
              <a:rPr lang="en-US" sz="2600" b="1" i="0" u="none" strike="noStrike" cap="none" spc="0" dirty="0">
                <a:solidFill>
                  <a:srgbClr val="F55D4B"/>
                </a:solidFill>
                <a:latin typeface="Amatic SC"/>
                <a:ea typeface="Amatic SC"/>
                <a:cs typeface="Amatic SC"/>
              </a:rPr>
              <a:t>: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Key Activities:</a:t>
            </a:r>
          </a:p>
          <a:p>
            <a:pPr marL="76199" indent="0" algn="ctr">
              <a:buClr>
                <a:schemeClr val="accent1"/>
              </a:buClr>
              <a:buSzPts val="2400"/>
              <a:buFont typeface="Arial"/>
              <a:buNone/>
              <a:defRPr/>
            </a:pPr>
            <a:endParaRPr lang="en-US" sz="1400" b="0" dirty="0"/>
          </a:p>
          <a:p>
            <a:pPr marL="76199" indent="0" algn="ctr">
              <a:buClr>
                <a:schemeClr val="accent1"/>
              </a:buClr>
              <a:buSzPts val="2400"/>
              <a:buFont typeface="Arial"/>
              <a:buNone/>
              <a:defRPr/>
            </a:pPr>
            <a:r>
              <a:rPr lang="en-US" sz="1200" b="0" dirty="0"/>
              <a:t>Our application will be of service to students, firstly, it will check the</a:t>
            </a:r>
          </a:p>
          <a:p>
            <a:pPr marL="76199" indent="0" algn="ctr">
              <a:buClr>
                <a:schemeClr val="accent1"/>
              </a:buClr>
              <a:buSzPts val="2400"/>
              <a:buFont typeface="Arial"/>
              <a:buNone/>
              <a:defRPr/>
            </a:pPr>
            <a:r>
              <a:rPr lang="en-US" sz="1200" b="0" dirty="0"/>
              <a:t> queue and notify the students about it's length, secondly,</a:t>
            </a:r>
          </a:p>
          <a:p>
            <a:pPr marL="76199" indent="0" algn="ctr">
              <a:buClr>
                <a:schemeClr val="accent1"/>
              </a:buClr>
              <a:buSzPts val="2400"/>
              <a:buFont typeface="Arial"/>
              <a:buNone/>
              <a:defRPr/>
            </a:pPr>
            <a:r>
              <a:rPr lang="en-US" sz="1200" b="0" dirty="0"/>
              <a:t>it will allow the to recharge their credits through their smartphones,</a:t>
            </a:r>
          </a:p>
          <a:p>
            <a:pPr marL="76199" indent="0" algn="ctr">
              <a:buClr>
                <a:schemeClr val="accent1"/>
              </a:buClr>
              <a:buSzPts val="2400"/>
              <a:buFont typeface="Arial"/>
              <a:buNone/>
              <a:defRPr/>
            </a:pPr>
            <a:r>
              <a:rPr lang="en-US" sz="1200" b="0" dirty="0"/>
              <a:t> making them the two key activities that our app promises to deliver.</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10</a:t>
            </a:fld>
            <a:endParaRPr/>
          </a:p>
        </p:txBody>
      </p:sp>
    </p:spTree>
    <p:extLst>
      <p:ext uri="{BB962C8B-B14F-4D97-AF65-F5344CB8AC3E}">
        <p14:creationId xmlns:p14="http://schemas.microsoft.com/office/powerpoint/2010/main" val="392490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Key Resources:</a:t>
            </a:r>
          </a:p>
          <a:p>
            <a:pPr marL="76199" indent="0" algn="ctr">
              <a:buClr>
                <a:schemeClr val="accent1"/>
              </a:buClr>
              <a:buSzPts val="2400"/>
              <a:buFont typeface="Arial"/>
              <a:buNone/>
              <a:defRPr/>
            </a:pPr>
            <a:endParaRPr lang="en-US" sz="1400" b="0" dirty="0"/>
          </a:p>
          <a:p>
            <a:pPr marL="76199" indent="0" algn="ctr">
              <a:buClr>
                <a:schemeClr val="accent1"/>
              </a:buClr>
              <a:buSzPts val="2400"/>
              <a:buFont typeface="Arial"/>
              <a:buNone/>
              <a:defRPr/>
            </a:pPr>
            <a:r>
              <a:rPr lang="en-US" sz="1200" b="0" dirty="0"/>
              <a:t>The app makes use of Cameras AI technology and needs access to a</a:t>
            </a:r>
          </a:p>
          <a:p>
            <a:pPr marL="76199" indent="0" algn="ctr">
              <a:buClr>
                <a:schemeClr val="accent1"/>
              </a:buClr>
              <a:buSzPts val="2400"/>
              <a:buFont typeface="Arial"/>
              <a:buNone/>
              <a:defRPr/>
            </a:pPr>
            <a:r>
              <a:rPr lang="en-US" sz="1200" b="0" dirty="0"/>
              <a:t> database of students in order for it to achieve results making these the</a:t>
            </a:r>
          </a:p>
          <a:p>
            <a:pPr marL="76199" indent="0" algn="ctr">
              <a:buClr>
                <a:schemeClr val="accent1"/>
              </a:buClr>
              <a:buSzPts val="2400"/>
              <a:buFont typeface="Arial"/>
              <a:buNone/>
              <a:defRPr/>
            </a:pPr>
            <a:r>
              <a:rPr lang="en-US" sz="1200" b="0" dirty="0"/>
              <a:t>three key resources our app needs.</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11</a:t>
            </a:fld>
            <a:endParaRPr/>
          </a:p>
        </p:txBody>
      </p:sp>
    </p:spTree>
    <p:extLst>
      <p:ext uri="{BB962C8B-B14F-4D97-AF65-F5344CB8AC3E}">
        <p14:creationId xmlns:p14="http://schemas.microsoft.com/office/powerpoint/2010/main" val="277898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Value Proposition:</a:t>
            </a:r>
          </a:p>
          <a:p>
            <a:pPr marL="76199" indent="0" algn="ctr">
              <a:buClr>
                <a:schemeClr val="accent1"/>
              </a:buClr>
              <a:buSzPts val="2400"/>
              <a:buFont typeface="Arial"/>
              <a:buNone/>
              <a:defRPr/>
            </a:pPr>
            <a:endParaRPr lang="en-US" sz="1400" b="0" dirty="0"/>
          </a:p>
          <a:p>
            <a:pPr marL="76199" indent="0" algn="ctr">
              <a:buClr>
                <a:schemeClr val="accent1"/>
              </a:buClr>
              <a:buSzPts val="2400"/>
              <a:buFont typeface="Arial"/>
              <a:buNone/>
              <a:defRPr/>
            </a:pPr>
            <a:r>
              <a:rPr lang="en-US" sz="1400" b="0" dirty="0"/>
              <a:t>in addition to that, our application promises to allow students</a:t>
            </a:r>
          </a:p>
          <a:p>
            <a:pPr marL="76199" indent="0" algn="ctr">
              <a:buClr>
                <a:schemeClr val="accent1"/>
              </a:buClr>
              <a:buSzPts val="2400"/>
              <a:buFont typeface="Arial"/>
              <a:buNone/>
              <a:defRPr/>
            </a:pPr>
            <a:r>
              <a:rPr lang="en-US" sz="1400" b="0" dirty="0"/>
              <a:t> the freedom of recharging their credits anytime anywhere,</a:t>
            </a:r>
          </a:p>
          <a:p>
            <a:pPr marL="76199" indent="0" algn="ctr">
              <a:buClr>
                <a:schemeClr val="accent1"/>
              </a:buClr>
              <a:buSzPts val="2400"/>
              <a:buFont typeface="Arial"/>
              <a:buNone/>
              <a:defRPr/>
            </a:pPr>
            <a:r>
              <a:rPr lang="en-US" sz="1400" b="0" dirty="0"/>
              <a:t> and to save them time and effort </a:t>
            </a:r>
          </a:p>
          <a:p>
            <a:pPr marL="76199" indent="0" algn="ctr">
              <a:buClr>
                <a:schemeClr val="accent1"/>
              </a:buClr>
              <a:buSzPts val="2400"/>
              <a:buFont typeface="Arial"/>
              <a:buNone/>
              <a:defRPr/>
            </a:pPr>
            <a:r>
              <a:rPr lang="en-US" sz="1400" b="0" dirty="0"/>
              <a:t>making them the added value propositions of our app.</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12</a:t>
            </a:fld>
            <a:endParaRPr/>
          </a:p>
        </p:txBody>
      </p:sp>
    </p:spTree>
    <p:extLst>
      <p:ext uri="{BB962C8B-B14F-4D97-AF65-F5344CB8AC3E}">
        <p14:creationId xmlns:p14="http://schemas.microsoft.com/office/powerpoint/2010/main" val="281332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Costumer Relationships:</a:t>
            </a:r>
          </a:p>
          <a:p>
            <a:pPr marL="76199" indent="0" algn="ctr">
              <a:buClr>
                <a:schemeClr val="accent1"/>
              </a:buClr>
              <a:buSzPts val="2400"/>
              <a:buFont typeface="Arial"/>
              <a:buNone/>
              <a:defRPr/>
            </a:pPr>
            <a:endParaRPr lang="en-US" sz="1400" b="0" dirty="0"/>
          </a:p>
          <a:p>
            <a:pPr marL="76199" indent="0" algn="ctr">
              <a:buClr>
                <a:schemeClr val="accent1"/>
              </a:buClr>
              <a:buSzPts val="2400"/>
              <a:buFont typeface="Arial"/>
              <a:buNone/>
              <a:defRPr/>
            </a:pPr>
            <a:r>
              <a:rPr lang="en-US" sz="1400" dirty="0"/>
              <a:t>F</a:t>
            </a:r>
            <a:r>
              <a:rPr lang="en-US" sz="1400" b="0" dirty="0"/>
              <a:t>urthermore, our application gives access to a costumer</a:t>
            </a:r>
          </a:p>
          <a:p>
            <a:pPr marL="76199" indent="0" algn="ctr">
              <a:buClr>
                <a:schemeClr val="accent1"/>
              </a:buClr>
              <a:buSzPts val="2400"/>
              <a:buFont typeface="Arial"/>
              <a:buNone/>
              <a:defRPr/>
            </a:pPr>
            <a:r>
              <a:rPr lang="en-US" sz="1400" b="0" dirty="0"/>
              <a:t> support service, and makes use of surveys in order for it to</a:t>
            </a:r>
          </a:p>
          <a:p>
            <a:pPr marL="76199" indent="0" algn="ctr">
              <a:buClr>
                <a:schemeClr val="accent1"/>
              </a:buClr>
              <a:buSzPts val="2400"/>
              <a:buFont typeface="Arial"/>
              <a:buNone/>
              <a:defRPr/>
            </a:pPr>
            <a:r>
              <a:rPr lang="en-US" sz="1400" b="0" dirty="0"/>
              <a:t> guarantee students’ </a:t>
            </a:r>
          </a:p>
          <a:p>
            <a:pPr marL="76199" indent="0" algn="ctr">
              <a:buClr>
                <a:schemeClr val="accent1"/>
              </a:buClr>
              <a:buSzPts val="2400"/>
              <a:buFont typeface="Arial"/>
              <a:buNone/>
              <a:defRPr/>
            </a:pPr>
            <a:r>
              <a:rPr lang="en-US" sz="1400" b="0" dirty="0"/>
              <a:t>Satisfaction by taking their suggestions and observations.</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13</a:t>
            </a:fld>
            <a:endParaRPr/>
          </a:p>
        </p:txBody>
      </p:sp>
    </p:spTree>
    <p:extLst>
      <p:ext uri="{BB962C8B-B14F-4D97-AF65-F5344CB8AC3E}">
        <p14:creationId xmlns:p14="http://schemas.microsoft.com/office/powerpoint/2010/main" val="371815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Costumer Segments &amp; Channels:</a:t>
            </a:r>
          </a:p>
          <a:p>
            <a:pPr marL="76199" indent="0" algn="ctr">
              <a:buClr>
                <a:schemeClr val="accent1"/>
              </a:buClr>
              <a:buSzPts val="2400"/>
              <a:buFont typeface="Arial"/>
              <a:buNone/>
              <a:defRPr/>
            </a:pPr>
            <a:endParaRPr lang="en-US" sz="1400" dirty="0"/>
          </a:p>
          <a:p>
            <a:pPr marL="76199" indent="0" algn="ctr">
              <a:buClr>
                <a:schemeClr val="accent1"/>
              </a:buClr>
              <a:buSzPts val="2400"/>
              <a:buFont typeface="Arial"/>
              <a:buNone/>
              <a:defRPr/>
            </a:pPr>
            <a:r>
              <a:rPr lang="en-US" sz="1400" dirty="0"/>
              <a:t>Both INPT and INPT's students will benefit from the project,</a:t>
            </a:r>
          </a:p>
          <a:p>
            <a:pPr marL="76199" indent="0" algn="ctr">
              <a:buClr>
                <a:schemeClr val="accent1"/>
              </a:buClr>
              <a:buSzPts val="2400"/>
              <a:buFont typeface="Arial"/>
              <a:buNone/>
              <a:defRPr/>
            </a:pPr>
            <a:r>
              <a:rPr lang="en-US" sz="1400" dirty="0"/>
              <a:t> making them the customer segments we are targeting, plus,</a:t>
            </a:r>
          </a:p>
          <a:p>
            <a:pPr marL="76199" indent="0" algn="ctr">
              <a:buClr>
                <a:schemeClr val="accent1"/>
              </a:buClr>
              <a:buSzPts val="2400"/>
              <a:buFont typeface="Arial"/>
              <a:buNone/>
              <a:defRPr/>
            </a:pPr>
            <a:r>
              <a:rPr lang="en-US" sz="1400" dirty="0"/>
              <a:t> the project's product </a:t>
            </a:r>
          </a:p>
          <a:p>
            <a:pPr marL="76199" indent="0" algn="ctr">
              <a:buClr>
                <a:schemeClr val="accent1"/>
              </a:buClr>
              <a:buSzPts val="2400"/>
              <a:buFont typeface="Arial"/>
              <a:buNone/>
              <a:defRPr/>
            </a:pPr>
            <a:r>
              <a:rPr lang="en-US" sz="1400" dirty="0"/>
              <a:t>will roll out as a mobile application.</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14</a:t>
            </a:fld>
            <a:endParaRPr/>
          </a:p>
        </p:txBody>
      </p:sp>
    </p:spTree>
    <p:extLst>
      <p:ext uri="{BB962C8B-B14F-4D97-AF65-F5344CB8AC3E}">
        <p14:creationId xmlns:p14="http://schemas.microsoft.com/office/powerpoint/2010/main" val="182290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a:t>
            </a:r>
            <a:r>
              <a:rPr lang="en-US" sz="2600" b="1" dirty="0">
                <a:solidFill>
                  <a:srgbClr val="F55D4B"/>
                </a:solidFill>
                <a:latin typeface="Amatic SC"/>
                <a:ea typeface="Amatic SC"/>
                <a:cs typeface="Amatic SC"/>
              </a:rPr>
              <a:t>4</a:t>
            </a:r>
            <a:r>
              <a:rPr lang="en-US" sz="2600" b="1" i="0" u="none" strike="noStrike" cap="none" spc="0" dirty="0">
                <a:solidFill>
                  <a:srgbClr val="F55D4B"/>
                </a:solidFill>
                <a:latin typeface="Amatic SC"/>
                <a:ea typeface="Amatic SC"/>
                <a:cs typeface="Amatic SC"/>
              </a:rPr>
              <a:t>: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Cost Structure</a:t>
            </a:r>
          </a:p>
          <a:p>
            <a:pPr marL="76199" indent="0" algn="ctr">
              <a:buClr>
                <a:schemeClr val="accent1"/>
              </a:buClr>
              <a:buSzPts val="2400"/>
              <a:buFont typeface="Arial"/>
              <a:buNone/>
              <a:defRPr/>
            </a:pPr>
            <a:endParaRPr lang="en-US" sz="1400" dirty="0"/>
          </a:p>
          <a:p>
            <a:pPr marL="76199" indent="0" algn="ctr">
              <a:buClr>
                <a:schemeClr val="accent1"/>
              </a:buClr>
              <a:buSzPts val="2400"/>
              <a:buFont typeface="Arial"/>
              <a:buNone/>
              <a:defRPr/>
            </a:pPr>
            <a:r>
              <a:rPr lang="en-US" sz="1400" dirty="0"/>
              <a:t>The correct operation of the app requires multiple procedures</a:t>
            </a:r>
          </a:p>
          <a:p>
            <a:pPr marL="76199" indent="0" algn="ctr">
              <a:buClr>
                <a:schemeClr val="accent1"/>
              </a:buClr>
              <a:buSzPts val="2400"/>
              <a:buFont typeface="Arial"/>
              <a:buNone/>
              <a:defRPr/>
            </a:pPr>
            <a:r>
              <a:rPr lang="en-US" sz="1400" dirty="0"/>
              <a:t> and needs financial support for the following: </a:t>
            </a:r>
          </a:p>
          <a:p>
            <a:pPr marL="76199" indent="0" algn="ctr">
              <a:buClr>
                <a:schemeClr val="accent1"/>
              </a:buClr>
              <a:buSzPts val="2400"/>
              <a:buFont typeface="Arial"/>
              <a:buNone/>
              <a:defRPr/>
            </a:pPr>
            <a:r>
              <a:rPr lang="en-US" sz="1400" dirty="0"/>
              <a:t>a database maintenance, cameras, Hosting fees and the AI</a:t>
            </a:r>
          </a:p>
          <a:p>
            <a:pPr marL="76199" indent="0" algn="ctr">
              <a:buClr>
                <a:schemeClr val="accent1"/>
              </a:buClr>
              <a:buSzPts val="2400"/>
              <a:buFont typeface="Arial"/>
              <a:buNone/>
              <a:defRPr/>
            </a:pPr>
            <a:r>
              <a:rPr lang="en-US" sz="1400" dirty="0"/>
              <a:t> implementation costs, making these the Cost structures for</a:t>
            </a:r>
          </a:p>
          <a:p>
            <a:pPr marL="76199" indent="0" algn="ctr">
              <a:buClr>
                <a:schemeClr val="accent1"/>
              </a:buClr>
              <a:buSzPts val="2400"/>
              <a:buFont typeface="Arial"/>
              <a:buNone/>
              <a:defRPr/>
            </a:pPr>
            <a:r>
              <a:rPr lang="en-US" sz="1400" dirty="0"/>
              <a:t> our Project.</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15</a:t>
            </a:fld>
            <a:endParaRPr/>
          </a:p>
        </p:txBody>
      </p:sp>
    </p:spTree>
    <p:extLst>
      <p:ext uri="{BB962C8B-B14F-4D97-AF65-F5344CB8AC3E}">
        <p14:creationId xmlns:p14="http://schemas.microsoft.com/office/powerpoint/2010/main" val="48300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a:solidFill>
                  <a:srgbClr val="F55D4B"/>
                </a:solidFill>
                <a:latin typeface="Amatic SC"/>
                <a:ea typeface="Amatic SC"/>
                <a:cs typeface="Amatic SC"/>
              </a:rPr>
              <a:t>Section 4: </a:t>
            </a:r>
            <a:r>
              <a:rPr lang="en-US" sz="2600" b="1" i="0" u="none" strike="noStrike" cap="none" spc="0" dirty="0">
                <a:solidFill>
                  <a:srgbClr val="F55D4B"/>
                </a:solidFill>
                <a:latin typeface="Amatic SC"/>
                <a:ea typeface="Amatic SC"/>
                <a:cs typeface="Amatic SC"/>
              </a:rPr>
              <a:t>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Revenue Streams</a:t>
            </a:r>
          </a:p>
          <a:p>
            <a:pPr marL="76199" indent="0" algn="ctr">
              <a:buClr>
                <a:schemeClr val="accent1"/>
              </a:buClr>
              <a:buSzPts val="2400"/>
              <a:buFont typeface="Arial"/>
              <a:buNone/>
              <a:defRPr/>
            </a:pPr>
            <a:endParaRPr lang="en-US" sz="1400" dirty="0"/>
          </a:p>
          <a:p>
            <a:pPr marL="76199" indent="0" algn="ctr">
              <a:buClr>
                <a:schemeClr val="accent1"/>
              </a:buClr>
              <a:buSzPts val="2400"/>
              <a:buFont typeface="Arial"/>
              <a:buNone/>
              <a:defRPr/>
            </a:pPr>
            <a:r>
              <a:rPr lang="en-US" sz="1400" dirty="0"/>
              <a:t>For the revenue streams, we expect INPT to pay monthly fees</a:t>
            </a:r>
          </a:p>
          <a:p>
            <a:pPr marL="76199" indent="0" algn="ctr">
              <a:buClr>
                <a:schemeClr val="accent1"/>
              </a:buClr>
              <a:buSzPts val="2400"/>
              <a:buFont typeface="Arial"/>
              <a:buNone/>
              <a:defRPr/>
            </a:pPr>
            <a:r>
              <a:rPr lang="en-US" sz="1400" dirty="0"/>
              <a:t> around 3000 DH,</a:t>
            </a:r>
          </a:p>
          <a:p>
            <a:pPr marL="76199" indent="0" algn="ctr">
              <a:buClr>
                <a:schemeClr val="accent1"/>
              </a:buClr>
              <a:buSzPts val="2400"/>
              <a:buFont typeface="Arial"/>
              <a:buNone/>
              <a:defRPr/>
            </a:pPr>
            <a:r>
              <a:rPr lang="en-US" sz="1400" dirty="0"/>
              <a:t> and we are aiming to profit from transaction fees of 5 DH per</a:t>
            </a:r>
          </a:p>
          <a:p>
            <a:pPr marL="76199" indent="0" algn="ctr">
              <a:buClr>
                <a:schemeClr val="accent1"/>
              </a:buClr>
              <a:buSzPts val="2400"/>
              <a:buFont typeface="Arial"/>
              <a:buNone/>
              <a:defRPr/>
            </a:pPr>
            <a:r>
              <a:rPr lang="en-US" sz="1400" dirty="0"/>
              <a:t> recharge made by the students.</a:t>
            </a:r>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16</a:t>
            </a:fld>
            <a:endParaRPr/>
          </a:p>
        </p:txBody>
      </p:sp>
    </p:spTree>
    <p:extLst>
      <p:ext uri="{BB962C8B-B14F-4D97-AF65-F5344CB8AC3E}">
        <p14:creationId xmlns:p14="http://schemas.microsoft.com/office/powerpoint/2010/main" val="84624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96" name="Google Shape;1896;p14"/>
          <p:cNvSpPr txBox="1">
            <a:spLocks noGrp="1"/>
          </p:cNvSpPr>
          <p:nvPr>
            <p:ph type="title"/>
          </p:nvPr>
        </p:nvSpPr>
        <p:spPr bwMode="auto">
          <a:xfrm>
            <a:off x="1131750" y="623025"/>
            <a:ext cx="6880500" cy="5829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US"/>
              <a:t>Section 1: Problem Statement</a:t>
            </a:r>
            <a:endParaRPr/>
          </a:p>
        </p:txBody>
      </p:sp>
      <p:sp>
        <p:nvSpPr>
          <p:cNvPr id="333371842" name="Google Shape;1943;p20"/>
          <p:cNvSpPr txBox="1"/>
          <p:nvPr/>
        </p:nvSpPr>
        <p:spPr bwMode="auto">
          <a:xfrm>
            <a:off x="2051681" y="1748400"/>
            <a:ext cx="5040635" cy="53544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lgn="ctr">
              <a:buClr>
                <a:schemeClr val="accent1"/>
              </a:buClr>
              <a:buSzPts val="2400"/>
              <a:buFont typeface="Merriweather"/>
              <a:buNone/>
              <a:defRPr/>
            </a:pPr>
            <a:r>
              <a:rPr sz="1200" b="0"/>
              <a:t>During meal time, it’s not unusual to stay in queue for long periods of time, which hinders both workers and the students alike.</a:t>
            </a:r>
            <a:endParaRPr sz="1100" b="0"/>
          </a:p>
        </p:txBody>
      </p:sp>
      <p:sp>
        <p:nvSpPr>
          <p:cNvPr id="1685643905" name="Google Shape;1943;p20"/>
          <p:cNvSpPr txBox="1"/>
          <p:nvPr/>
        </p:nvSpPr>
        <p:spPr bwMode="auto">
          <a:xfrm>
            <a:off x="2051681" y="2881312"/>
            <a:ext cx="5040635" cy="9185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lgn="ctr">
              <a:buClr>
                <a:schemeClr val="accent1"/>
              </a:buClr>
              <a:buSzPts val="2400"/>
              <a:buFont typeface="Merriweather"/>
              <a:buNone/>
              <a:defRPr/>
            </a:pPr>
            <a:r>
              <a:rPr sz="1200" b="0"/>
              <a:t>Charging the prepaid card can only be done in certain hours excluding weekends, thus the need to inscribe the students’ names on paper so as to cut the respectable amounts off their cards the next time they recharge them.</a:t>
            </a:r>
            <a:endParaRPr sz="1100" b="0"/>
          </a:p>
        </p:txBody>
      </p:sp>
      <p:sp>
        <p:nvSpPr>
          <p:cNvPr id="870339483" name="Google Shape;1943;p20"/>
          <p:cNvSpPr txBox="1"/>
          <p:nvPr/>
        </p:nvSpPr>
        <p:spPr bwMode="auto">
          <a:xfrm>
            <a:off x="2051681" y="2283849"/>
            <a:ext cx="5040635" cy="597462"/>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lgn="ctr">
              <a:buClr>
                <a:schemeClr val="accent1"/>
              </a:buClr>
              <a:buSzPts val="2400"/>
              <a:buFont typeface="Merriweather"/>
              <a:buNone/>
              <a:defRPr/>
            </a:pPr>
            <a:r>
              <a:rPr sz="1200" b="0"/>
              <a:t>You can only check your remaining balance on the card after using it and receiving a receipt.</a:t>
            </a:r>
            <a:endParaRPr sz="1100" b="0"/>
          </a:p>
        </p:txBody>
      </p:sp>
      <p:sp>
        <p:nvSpPr>
          <p:cNvPr id="2123978417" name="Google Shape;1060;p6"/>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CC1A231E-C9CF-7B5D-D6D9-DB3C47EFBA2C}" type="slidenum">
              <a:rPr lang="en"/>
              <a:t>2</a:t>
            </a:fld>
            <a:endParaRPr/>
          </a:p>
        </p:txBody>
      </p:sp>
      <p:sp>
        <p:nvSpPr>
          <p:cNvPr id="42776735" name="Google Shape;1891;p13"/>
          <p:cNvSpPr txBox="1"/>
          <p:nvPr/>
        </p:nvSpPr>
        <p:spPr bwMode="auto">
          <a:xfrm>
            <a:off x="-316357"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818524414" name="Picture 1818524413"/>
          <p:cNvPicPr>
            <a:picLocks noChangeAspect="1"/>
          </p:cNvPicPr>
          <p:nvPr/>
        </p:nvPicPr>
        <p:blipFill>
          <a:blip r:embed="rId2"/>
          <a:stretch/>
        </p:blipFill>
        <p:spPr bwMode="auto">
          <a:xfrm>
            <a:off x="166720" y="160799"/>
            <a:ext cx="1143904" cy="5628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22598895" name="Google Shape;1896;p14"/>
          <p:cNvSpPr txBox="1"/>
          <p:nvPr/>
        </p:nvSpPr>
        <p:spPr bwMode="auto">
          <a:xfrm>
            <a:off x="1131750" y="623024"/>
            <a:ext cx="6880500" cy="5828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1pPr>
            <a:lvl2pPr marR="0" lvl="1"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2pPr>
            <a:lvl3pPr marR="0" lvl="2"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3pPr>
            <a:lvl4pPr marR="0" lvl="3"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4pPr>
            <a:lvl5pPr marR="0" lvl="4"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5pPr>
            <a:lvl6pPr marR="0" lvl="5"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6pPr>
            <a:lvl7pPr marR="0" lvl="6"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7pPr>
            <a:lvl8pPr marR="0" lvl="7"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8pPr>
            <a:lvl9pPr marR="0" lvl="8"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9pPr>
          </a:lstStyle>
          <a:p>
            <a:pPr marL="0" lvl="0" indent="0" algn="ctr">
              <a:spcBef>
                <a:spcPts val="0"/>
              </a:spcBef>
              <a:spcAft>
                <a:spcPts val="0"/>
              </a:spcAft>
              <a:buNone/>
              <a:defRPr/>
            </a:pPr>
            <a:r>
              <a:rPr lang="en-US"/>
              <a:t>Section 2: Problem Justification</a:t>
            </a:r>
            <a:endParaRPr/>
          </a:p>
        </p:txBody>
      </p:sp>
      <p:pic>
        <p:nvPicPr>
          <p:cNvPr id="1283754804" name="Picture 3"/>
          <p:cNvPicPr>
            <a:picLocks noChangeAspect="1"/>
          </p:cNvPicPr>
          <p:nvPr/>
        </p:nvPicPr>
        <p:blipFill>
          <a:blip r:embed="rId2"/>
          <a:srcRect l="15547" t="23000" r="34610"/>
          <a:stretch/>
        </p:blipFill>
        <p:spPr bwMode="auto">
          <a:xfrm>
            <a:off x="2054387" y="2127249"/>
            <a:ext cx="3272717" cy="2127249"/>
          </a:xfrm>
          <a:prstGeom prst="rect">
            <a:avLst/>
          </a:prstGeom>
          <a:noFill/>
          <a:ln>
            <a:noFill/>
          </a:ln>
        </p:spPr>
      </p:pic>
      <p:sp>
        <p:nvSpPr>
          <p:cNvPr id="1586055166" name="Google Shape;1943;p20"/>
          <p:cNvSpPr txBox="1"/>
          <p:nvPr/>
        </p:nvSpPr>
        <p:spPr bwMode="auto">
          <a:xfrm>
            <a:off x="1834987" y="1433050"/>
            <a:ext cx="5040636" cy="53544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buClr>
                <a:schemeClr val="accent1"/>
              </a:buClr>
              <a:buSzPts val="2400"/>
              <a:buFont typeface="Merriweather"/>
              <a:buNone/>
              <a:defRPr/>
            </a:pPr>
            <a:r>
              <a:rPr sz="1400"/>
              <a:t>Do you have any issues regarding the restaurant/snack bar?</a:t>
            </a:r>
          </a:p>
        </p:txBody>
      </p:sp>
      <p:sp>
        <p:nvSpPr>
          <p:cNvPr id="2126611152" name="Google Shape;1943;p20"/>
          <p:cNvSpPr txBox="1"/>
          <p:nvPr/>
        </p:nvSpPr>
        <p:spPr bwMode="auto">
          <a:xfrm>
            <a:off x="5208042" y="2228950"/>
            <a:ext cx="5712148" cy="53544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buClr>
                <a:schemeClr val="accent1"/>
              </a:buClr>
              <a:buSzPts val="2400"/>
              <a:buFont typeface="Merriweather"/>
              <a:buNone/>
              <a:defRPr/>
            </a:pPr>
            <a:r>
              <a:rPr sz="1000"/>
              <a:t>Yes</a:t>
            </a:r>
          </a:p>
        </p:txBody>
      </p:sp>
      <p:sp>
        <p:nvSpPr>
          <p:cNvPr id="983205144" name="Google Shape;1943;p20"/>
          <p:cNvSpPr txBox="1"/>
          <p:nvPr/>
        </p:nvSpPr>
        <p:spPr bwMode="auto">
          <a:xfrm>
            <a:off x="5208042" y="2417300"/>
            <a:ext cx="5712148" cy="53544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buClr>
                <a:schemeClr val="accent1"/>
              </a:buClr>
              <a:buSzPts val="2400"/>
              <a:buFont typeface="Merriweather"/>
              <a:buNone/>
              <a:defRPr/>
            </a:pPr>
            <a:r>
              <a:rPr sz="1000"/>
              <a:t>No</a:t>
            </a:r>
          </a:p>
        </p:txBody>
      </p:sp>
      <p:sp>
        <p:nvSpPr>
          <p:cNvPr id="329154626" name="Google Shape;1943;p20"/>
          <p:cNvSpPr txBox="1"/>
          <p:nvPr/>
        </p:nvSpPr>
        <p:spPr bwMode="auto">
          <a:xfrm>
            <a:off x="1707986" y="4089962"/>
            <a:ext cx="5040636" cy="53544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8" indent="0" algn="ctr">
              <a:buClr>
                <a:schemeClr val="accent1"/>
              </a:buClr>
              <a:buSzPts val="2400"/>
              <a:buFont typeface="Merriweather"/>
              <a:buNone/>
              <a:defRPr/>
            </a:pPr>
            <a:r>
              <a:rPr sz="1200" b="0"/>
              <a:t>A pie chart describing the satisfaction/dissatisfaction of the students regarding the current restaurant situation (28 replies)</a:t>
            </a:r>
            <a:endParaRPr sz="1100" b="0"/>
          </a:p>
        </p:txBody>
      </p:sp>
      <p:sp>
        <p:nvSpPr>
          <p:cNvPr id="422834666" name="Google Shape;1552;p10"/>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E0D7E96-4093-F431-21F1-4B3598AD73A2}" type="slidenum">
              <a:rPr lang="en"/>
              <a:t>3</a:t>
            </a:fld>
            <a:endParaRPr/>
          </a:p>
        </p:txBody>
      </p:sp>
      <p:sp>
        <p:nvSpPr>
          <p:cNvPr id="2126400083" name="Google Shape;1891;p13"/>
          <p:cNvSpPr txBox="1"/>
          <p:nvPr/>
        </p:nvSpPr>
        <p:spPr bwMode="auto">
          <a:xfrm>
            <a:off x="-232236"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839433540" name="Picture 839433539"/>
          <p:cNvPicPr>
            <a:picLocks noChangeAspect="1"/>
          </p:cNvPicPr>
          <p:nvPr/>
        </p:nvPicPr>
        <p:blipFill>
          <a:blip r:embed="rId3"/>
          <a:stretch/>
        </p:blipFill>
        <p:spPr bwMode="auto">
          <a:xfrm>
            <a:off x="259122" y="202910"/>
            <a:ext cx="1020787" cy="5023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16417872" name="Google Shape;1896;p14"/>
          <p:cNvSpPr txBox="1"/>
          <p:nvPr/>
        </p:nvSpPr>
        <p:spPr bwMode="auto">
          <a:xfrm>
            <a:off x="1131750" y="623024"/>
            <a:ext cx="6880500" cy="5828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1pPr>
            <a:lvl2pPr marR="0" lvl="1"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2pPr>
            <a:lvl3pPr marR="0" lvl="2"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3pPr>
            <a:lvl4pPr marR="0" lvl="3"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4pPr>
            <a:lvl5pPr marR="0" lvl="4"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5pPr>
            <a:lvl6pPr marR="0" lvl="5"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6pPr>
            <a:lvl7pPr marR="0" lvl="6"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7pPr>
            <a:lvl8pPr marR="0" lvl="7"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8pPr>
            <a:lvl9pPr marR="0" lvl="8" algn="ctr">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defRPr>
            </a:lvl9pPr>
          </a:lstStyle>
          <a:p>
            <a:pPr>
              <a:defRPr/>
            </a:pPr>
            <a:r>
              <a:rPr lang="en-US" sz="2600" b="1" i="0" u="none" strike="noStrike" cap="none" spc="0">
                <a:solidFill>
                  <a:schemeClr val="accent1"/>
                </a:solidFill>
                <a:latin typeface="Amatic SC"/>
                <a:ea typeface="Amatic SC"/>
                <a:cs typeface="Amatic SC"/>
              </a:rPr>
              <a:t>Section 2: Persona</a:t>
            </a:r>
            <a:endParaRPr/>
          </a:p>
        </p:txBody>
      </p:sp>
      <p:pic>
        <p:nvPicPr>
          <p:cNvPr id="222968438" name="Picture 5"/>
          <p:cNvPicPr>
            <a:picLocks noChangeAspect="1"/>
          </p:cNvPicPr>
          <p:nvPr/>
        </p:nvPicPr>
        <p:blipFill>
          <a:blip r:embed="rId2"/>
          <a:stretch/>
        </p:blipFill>
        <p:spPr bwMode="auto">
          <a:xfrm>
            <a:off x="1588151" y="1424678"/>
            <a:ext cx="5967695" cy="3104986"/>
          </a:xfrm>
          <a:prstGeom prst="rect">
            <a:avLst/>
          </a:prstGeom>
        </p:spPr>
      </p:pic>
      <p:sp>
        <p:nvSpPr>
          <p:cNvPr id="1864365366" name="Google Shape;1552;p10"/>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A834004-7331-ED8B-679A-D2C60FF06E36}" type="slidenum">
              <a:rPr lang="en"/>
              <a:t>4</a:t>
            </a:fld>
            <a:endParaRPr/>
          </a:p>
        </p:txBody>
      </p:sp>
      <p:sp>
        <p:nvSpPr>
          <p:cNvPr id="1207520006" name="Google Shape;1891;p13"/>
          <p:cNvSpPr txBox="1"/>
          <p:nvPr/>
        </p:nvSpPr>
        <p:spPr bwMode="auto">
          <a:xfrm>
            <a:off x="-224770"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872305019" name="Picture 1872305018"/>
          <p:cNvPicPr>
            <a:picLocks noChangeAspect="1"/>
          </p:cNvPicPr>
          <p:nvPr/>
        </p:nvPicPr>
        <p:blipFill>
          <a:blip r:embed="rId3"/>
          <a:stretch/>
        </p:blipFill>
        <p:spPr bwMode="auto">
          <a:xfrm>
            <a:off x="257379" y="160798"/>
            <a:ext cx="1029994" cy="506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35094569" name="TextBox 1135094568"/>
          <p:cNvSpPr txBox="1"/>
          <p:nvPr/>
        </p:nvSpPr>
        <p:spPr bwMode="auto">
          <a:xfrm>
            <a:off x="1681587" y="693102"/>
            <a:ext cx="5480028" cy="4877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a:solidFill>
                  <a:srgbClr val="F55D4B"/>
                </a:solidFill>
                <a:latin typeface="Amatic SC"/>
                <a:ea typeface="Amatic SC"/>
                <a:cs typeface="Amatic SC"/>
              </a:rPr>
              <a:t>Section 2: User Journey</a:t>
            </a:r>
            <a:endParaRPr/>
          </a:p>
        </p:txBody>
      </p:sp>
      <p:pic>
        <p:nvPicPr>
          <p:cNvPr id="138780389" name="Picture 2"/>
          <p:cNvPicPr>
            <a:picLocks noChangeAspect="1"/>
          </p:cNvPicPr>
          <p:nvPr/>
        </p:nvPicPr>
        <p:blipFill>
          <a:blip r:embed="rId2"/>
          <a:stretch/>
        </p:blipFill>
        <p:spPr bwMode="auto">
          <a:xfrm>
            <a:off x="2206390" y="1305035"/>
            <a:ext cx="4430422" cy="3322526"/>
          </a:xfrm>
          <a:prstGeom prst="rect">
            <a:avLst/>
          </a:prstGeom>
        </p:spPr>
      </p:pic>
      <p:sp>
        <p:nvSpPr>
          <p:cNvPr id="68149545" name="Google Shape;482;p4"/>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a:spcBef>
                <a:spcPts val="0"/>
              </a:spcBef>
              <a:spcAft>
                <a:spcPts val="0"/>
              </a:spcAft>
              <a:buNone/>
              <a:defRPr/>
            </a:pPr>
            <a:fld id="{0CA23F63-DCE3-A39F-99D0-151EED1F61C7}" type="slidenum">
              <a:rPr lang="en"/>
              <a:t>5</a:t>
            </a:fld>
            <a:endParaRPr/>
          </a:p>
        </p:txBody>
      </p:sp>
      <p:sp>
        <p:nvSpPr>
          <p:cNvPr id="300544720" name="Google Shape;1891;p13"/>
          <p:cNvSpPr txBox="1"/>
          <p:nvPr/>
        </p:nvSpPr>
        <p:spPr bwMode="auto">
          <a:xfrm>
            <a:off x="-243087"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93475581" name="Picture 1193475580"/>
          <p:cNvPicPr>
            <a:picLocks noChangeAspect="1"/>
          </p:cNvPicPr>
          <p:nvPr/>
        </p:nvPicPr>
        <p:blipFill>
          <a:blip r:embed="rId3"/>
          <a:stretch/>
        </p:blipFill>
        <p:spPr bwMode="auto">
          <a:xfrm>
            <a:off x="232722" y="111323"/>
            <a:ext cx="1036333" cy="5099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a:t>
            </a:r>
            <a:r>
              <a:rPr lang="en-US" sz="2600" b="1" dirty="0">
                <a:solidFill>
                  <a:srgbClr val="F55D4B"/>
                </a:solidFill>
                <a:latin typeface="Amatic SC"/>
                <a:ea typeface="Amatic SC"/>
                <a:cs typeface="Amatic SC"/>
              </a:rPr>
              <a:t>3</a:t>
            </a:r>
            <a:r>
              <a:rPr lang="en-US" sz="2600" b="1" i="0" u="none" strike="noStrike" cap="none" spc="0" dirty="0">
                <a:solidFill>
                  <a:srgbClr val="F55D4B"/>
                </a:solidFill>
                <a:latin typeface="Amatic SC"/>
                <a:ea typeface="Amatic SC"/>
                <a:cs typeface="Amatic SC"/>
              </a:rPr>
              <a:t>: Value</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sz="1400" b="0"/>
              <a:t>To answer to these various needs, we created a mobile application that will :</a:t>
            </a:r>
          </a:p>
          <a:p>
            <a:pPr algn="ctr">
              <a:buClr>
                <a:schemeClr val="accent1"/>
              </a:buClr>
              <a:buSzPts val="2400"/>
              <a:buFont typeface="Arial"/>
              <a:buChar char="•"/>
              <a:defRPr/>
            </a:pPr>
            <a:r>
              <a:rPr sz="1400" b="0"/>
              <a:t>Help keep an eye on the queue, and notifies the students about the queue’s status using cameras that are backed by AI technology that would determine roughly how many student are in there.</a:t>
            </a:r>
          </a:p>
          <a:p>
            <a:pPr algn="ctr">
              <a:buClr>
                <a:schemeClr val="accent1"/>
              </a:buClr>
              <a:buSzPts val="2400"/>
              <a:buFont typeface="Arial"/>
              <a:buChar char="•"/>
              <a:defRPr/>
            </a:pPr>
            <a:r>
              <a:rPr sz="1400" b="0"/>
              <a:t> Provide to the student the ability to charge their restaurant’s card directly through their mobile phones.</a:t>
            </a:r>
            <a:endParaRPr sz="1200" b="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1860" y="1203598"/>
            <a:ext cx="5480280" cy="2679708"/>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8000" b="1" i="0" u="none" strike="noStrike" cap="none" spc="0" dirty="0">
                <a:solidFill>
                  <a:srgbClr val="F55D4B"/>
                </a:solidFill>
                <a:latin typeface="Amatic SC"/>
                <a:ea typeface="Amatic SC"/>
                <a:cs typeface="Amatic SC"/>
              </a:rPr>
              <a:t>Section 4: </a:t>
            </a:r>
            <a:r>
              <a:rPr lang="en-US" sz="8000" b="1" dirty="0">
                <a:solidFill>
                  <a:srgbClr val="F55D4B"/>
                </a:solidFill>
                <a:latin typeface="Amatic SC"/>
                <a:ea typeface="Amatic SC"/>
                <a:cs typeface="Amatic SC"/>
              </a:rPr>
              <a:t>Business Model</a:t>
            </a:r>
            <a:endParaRPr sz="800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7</a:t>
            </a:fld>
            <a:endParaRPr/>
          </a:p>
        </p:txBody>
      </p:sp>
    </p:spTree>
    <p:extLst>
      <p:ext uri="{BB962C8B-B14F-4D97-AF65-F5344CB8AC3E}">
        <p14:creationId xmlns:p14="http://schemas.microsoft.com/office/powerpoint/2010/main" val="73153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7482" y="184701"/>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8</a:t>
            </a:fld>
            <a:endParaRPr/>
          </a:p>
        </p:txBody>
      </p:sp>
      <p:pic>
        <p:nvPicPr>
          <p:cNvPr id="3" name="Picture 2">
            <a:extLst>
              <a:ext uri="{FF2B5EF4-FFF2-40B4-BE49-F238E27FC236}">
                <a16:creationId xmlns:a16="http://schemas.microsoft.com/office/drawing/2014/main" id="{D8BC6B7C-DA2A-4CB9-85E0-661D4D3FFB11}"/>
              </a:ext>
            </a:extLst>
          </p:cNvPr>
          <p:cNvPicPr>
            <a:picLocks noChangeAspect="1"/>
          </p:cNvPicPr>
          <p:nvPr/>
        </p:nvPicPr>
        <p:blipFill>
          <a:blip r:embed="rId3"/>
          <a:stretch>
            <a:fillRect/>
          </a:stretch>
        </p:blipFill>
        <p:spPr>
          <a:xfrm>
            <a:off x="1837482" y="928391"/>
            <a:ext cx="5229486" cy="4030408"/>
          </a:xfrm>
          <a:prstGeom prst="rect">
            <a:avLst/>
          </a:prstGeom>
        </p:spPr>
      </p:pic>
    </p:spTree>
    <p:extLst>
      <p:ext uri="{BB962C8B-B14F-4D97-AF65-F5344CB8AC3E}">
        <p14:creationId xmlns:p14="http://schemas.microsoft.com/office/powerpoint/2010/main" val="1132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1761445" name="TextBox 1081761444"/>
          <p:cNvSpPr txBox="1"/>
          <p:nvPr/>
        </p:nvSpPr>
        <p:spPr bwMode="auto">
          <a:xfrm>
            <a:off x="1832400" y="669288"/>
            <a:ext cx="5480280" cy="512769"/>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ctr">
              <a:defRPr/>
            </a:pPr>
            <a:r>
              <a:rPr lang="en-US" sz="2600" b="1" i="0" u="none" strike="noStrike" cap="none" spc="0" dirty="0">
                <a:solidFill>
                  <a:srgbClr val="F55D4B"/>
                </a:solidFill>
                <a:latin typeface="Amatic SC"/>
                <a:ea typeface="Amatic SC"/>
                <a:cs typeface="Amatic SC"/>
              </a:rPr>
              <a:t>Section 4: Business Model</a:t>
            </a:r>
            <a:endParaRPr dirty="0"/>
          </a:p>
        </p:txBody>
      </p:sp>
      <p:sp>
        <p:nvSpPr>
          <p:cNvPr id="653725986" name="Google Shape;1943;p20"/>
          <p:cNvSpPr txBox="1"/>
          <p:nvPr/>
        </p:nvSpPr>
        <p:spPr bwMode="auto">
          <a:xfrm>
            <a:off x="1727728" y="1624574"/>
            <a:ext cx="5689622" cy="243307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80999" algn="l">
              <a:lnSpc>
                <a:spcPct val="100000"/>
              </a:lnSpc>
              <a:spcBef>
                <a:spcPts val="599"/>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1pPr>
            <a:lvl2pPr marL="914400" marR="0" lvl="1"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2pPr>
            <a:lvl3pPr marL="1371600" marR="0" lvl="2" indent="-380999" algn="l">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defRPr>
            </a:lvl3pPr>
            <a:lvl4pPr marL="1828800" marR="0" lvl="3"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4pPr>
            <a:lvl5pPr marL="2286000" marR="0" lvl="4"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5pPr>
            <a:lvl6pPr marL="2743200" marR="0" lvl="5"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6pPr>
            <a:lvl7pPr marL="3200400" marR="0" lvl="6"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7pPr>
            <a:lvl8pPr marL="3657600" marR="0" lvl="7"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8pPr>
            <a:lvl9pPr marL="4114800" marR="0" lvl="8" indent="-380999" algn="l">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defRPr>
            </a:lvl9pPr>
          </a:lstStyle>
          <a:p>
            <a:pPr marL="76199" indent="0" algn="ctr">
              <a:buClr>
                <a:schemeClr val="accent1"/>
              </a:buClr>
              <a:buSzPts val="2400"/>
              <a:buFont typeface="Arial"/>
              <a:buNone/>
              <a:defRPr/>
            </a:pPr>
            <a:r>
              <a:rPr lang="en-US" sz="1400" b="0" dirty="0"/>
              <a:t>Key Partners:</a:t>
            </a:r>
          </a:p>
          <a:p>
            <a:pPr marL="76199" indent="0" algn="ctr">
              <a:buClr>
                <a:schemeClr val="accent1"/>
              </a:buClr>
              <a:buSzPts val="2400"/>
              <a:buFont typeface="Arial"/>
              <a:buNone/>
              <a:defRPr/>
            </a:pPr>
            <a:r>
              <a:rPr lang="en-US" sz="1200" b="0" dirty="0"/>
              <a:t>In order for our project that aims to improve the students' experience in the canteen to succeed,</a:t>
            </a:r>
          </a:p>
          <a:p>
            <a:pPr marL="76199" indent="0" algn="ctr">
              <a:buClr>
                <a:schemeClr val="accent1"/>
              </a:buClr>
              <a:buSzPts val="2400"/>
              <a:buFont typeface="Arial"/>
              <a:buNone/>
              <a:defRPr/>
            </a:pPr>
            <a:r>
              <a:rPr lang="en-US" sz="1200" b="0" dirty="0"/>
              <a:t>we are in need of the cooperation of the already established </a:t>
            </a:r>
            <a:r>
              <a:rPr lang="en-US" sz="1200" dirty="0" err="1"/>
              <a:t>N</a:t>
            </a:r>
            <a:r>
              <a:rPr lang="en-US" sz="1200" b="0" dirty="0" err="1"/>
              <a:t>ewRest</a:t>
            </a:r>
            <a:r>
              <a:rPr lang="en-US" sz="1200" b="0" dirty="0"/>
              <a:t> organization </a:t>
            </a:r>
          </a:p>
          <a:p>
            <a:pPr marL="76199" indent="0" algn="ctr">
              <a:buClr>
                <a:schemeClr val="accent1"/>
              </a:buClr>
              <a:buSzPts val="2400"/>
              <a:buFont typeface="Arial"/>
              <a:buNone/>
              <a:defRPr/>
            </a:pPr>
            <a:r>
              <a:rPr lang="en-US" sz="1200" b="0" dirty="0"/>
              <a:t>which is in charge of the aforementioned canteen, making it a key partner in our project.</a:t>
            </a:r>
            <a:endParaRPr sz="1200" b="0" dirty="0"/>
          </a:p>
        </p:txBody>
      </p:sp>
      <p:sp>
        <p:nvSpPr>
          <p:cNvPr id="929603519" name="Google Shape;1891;p13"/>
          <p:cNvSpPr txBox="1"/>
          <p:nvPr/>
        </p:nvSpPr>
        <p:spPr bwMode="auto">
          <a:xfrm>
            <a:off x="-298039" y="4743448"/>
            <a:ext cx="3024290" cy="397702"/>
          </a:xfrm>
          <a:prstGeom prst="rect">
            <a:avLst/>
          </a:prstGeom>
        </p:spPr>
        <p:txBody>
          <a:bodyPr spcFirstLastPara="1" wrap="square" lIns="91423" tIns="91423" rIns="91423" bIns="91423"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1pPr>
            <a:lvl2pPr marR="0" lvl="1"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2pPr>
            <a:lvl3pPr marR="0" lvl="2"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3pPr>
            <a:lvl4pPr marR="0" lvl="3"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4pPr>
            <a:lvl5pPr marR="0" lvl="4"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5pPr>
            <a:lvl6pPr marR="0" lvl="5"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6pPr>
            <a:lvl7pPr marR="0" lvl="6"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7pPr>
            <a:lvl8pPr marR="0" lvl="7"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8pPr>
            <a:lvl9pPr marR="0" lvl="8" algn="ctr">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defRPr>
            </a:lvl9pPr>
          </a:lstStyle>
          <a:p>
            <a:pPr marL="0" lvl="0" indent="0" algn="ctr">
              <a:spcBef>
                <a:spcPts val="0"/>
              </a:spcBef>
              <a:spcAft>
                <a:spcPts val="0"/>
              </a:spcAft>
              <a:buNone/>
              <a:defRPr/>
            </a:pPr>
            <a:r>
              <a:rPr lang="en-US" sz="1400">
                <a:solidFill>
                  <a:schemeClr val="bg2"/>
                </a:solidFill>
              </a:rPr>
              <a:t>ASEDS INE1 2021/2022</a:t>
            </a:r>
            <a:endParaRPr sz="1400">
              <a:solidFill>
                <a:schemeClr val="bg2"/>
              </a:solidFill>
            </a:endParaRPr>
          </a:p>
        </p:txBody>
      </p:sp>
      <p:pic>
        <p:nvPicPr>
          <p:cNvPr id="1126508860" name="Picture 1126508859"/>
          <p:cNvPicPr>
            <a:picLocks noChangeAspect="1"/>
          </p:cNvPicPr>
          <p:nvPr/>
        </p:nvPicPr>
        <p:blipFill>
          <a:blip r:embed="rId2"/>
          <a:stretch/>
        </p:blipFill>
        <p:spPr bwMode="auto">
          <a:xfrm>
            <a:off x="203355" y="160798"/>
            <a:ext cx="1079793" cy="531340"/>
          </a:xfrm>
          <a:prstGeom prst="rect">
            <a:avLst/>
          </a:prstGeom>
        </p:spPr>
      </p:pic>
      <p:sp>
        <p:nvSpPr>
          <p:cNvPr id="1283423977" name="Google Shape;871;p5"/>
          <p:cNvSpPr txBox="1">
            <a:spLocks noGrp="1"/>
          </p:cNvSpPr>
          <p:nvPr>
            <p:ph type="sldNum" idx="12"/>
          </p:nvPr>
        </p:nvSpPr>
        <p:spPr bwMode="auto">
          <a:xfrm>
            <a:off x="8748999" y="0"/>
            <a:ext cx="394799" cy="321599"/>
          </a:xfrm>
          <a:prstGeom prst="rect">
            <a:avLst/>
          </a:prstGeom>
        </p:spPr>
        <p:txBody>
          <a:bodyPr spcFirstLastPara="1" wrap="square" lIns="91423" tIns="91423" rIns="91423" bIns="91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2C55E9F-E3F0-2BC7-D2E9-23DAA9B82248}" type="slidenum">
              <a:rPr lang="en"/>
              <a:t>9</a:t>
            </a:fld>
            <a:endParaRPr/>
          </a:p>
        </p:txBody>
      </p:sp>
    </p:spTree>
    <p:extLst>
      <p:ext uri="{BB962C8B-B14F-4D97-AF65-F5344CB8AC3E}">
        <p14:creationId xmlns:p14="http://schemas.microsoft.com/office/powerpoint/2010/main" val="1037117154"/>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689</Words>
  <Application>Microsoft Office PowerPoint</Application>
  <DocSecurity>0</DocSecurity>
  <PresentationFormat>On-screen Show (16:9)</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Amatic SC</vt:lpstr>
      <vt:lpstr>Arial</vt:lpstr>
      <vt:lpstr>Merriweather</vt:lpstr>
      <vt:lpstr>Nathaniel template</vt:lpstr>
      <vt:lpstr>Introduction a l’entrepreneuriat</vt:lpstr>
      <vt:lpstr>Section 1: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 l’entrepreneuriat</dc:title>
  <dc:subject/>
  <dc:creator/>
  <cp:keywords/>
  <dc:description/>
  <cp:lastModifiedBy>Ayoub Aarrasse</cp:lastModifiedBy>
  <cp:revision>12</cp:revision>
  <dcterms:modified xsi:type="dcterms:W3CDTF">2022-04-27T23:50:38Z</dcterms:modified>
  <cp:category/>
  <dc:identifier/>
  <cp:contentStatus/>
  <dc:language/>
  <cp:version/>
</cp:coreProperties>
</file>