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947-79E1-4D06-9144-5111F24E443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3D-B436-4744-8CFD-6D16AA67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947-79E1-4D06-9144-5111F24E443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3D-B436-4744-8CFD-6D16AA67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947-79E1-4D06-9144-5111F24E443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3D-B436-4744-8CFD-6D16AA67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1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947-79E1-4D06-9144-5111F24E443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3D-B436-4744-8CFD-6D16AA67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9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947-79E1-4D06-9144-5111F24E443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3D-B436-4744-8CFD-6D16AA67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5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947-79E1-4D06-9144-5111F24E443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3D-B436-4744-8CFD-6D16AA67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2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947-79E1-4D06-9144-5111F24E443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3D-B436-4744-8CFD-6D16AA67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947-79E1-4D06-9144-5111F24E443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3D-B436-4744-8CFD-6D16AA67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2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947-79E1-4D06-9144-5111F24E443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3D-B436-4744-8CFD-6D16AA67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947-79E1-4D06-9144-5111F24E443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3D-B436-4744-8CFD-6D16AA67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6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947-79E1-4D06-9144-5111F24E443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3D-B436-4744-8CFD-6D16AA67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0947-79E1-4D06-9144-5111F24E443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DD43D-B436-4744-8CFD-6D16AA67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K</a:t>
            </a:r>
            <a:r>
              <a:rPr lang="en-US" dirty="0" err="1" smtClean="0"/>
              <a:t>onsep</a:t>
            </a:r>
            <a:r>
              <a:rPr lang="en-US" dirty="0" smtClean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yang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tugas-tugas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model, view </a:t>
            </a:r>
            <a:r>
              <a:rPr lang="en-US" dirty="0" err="1"/>
              <a:t>dan</a:t>
            </a:r>
            <a:r>
              <a:rPr lang="en-US" dirty="0"/>
              <a:t> controller.</a:t>
            </a:r>
          </a:p>
        </p:txBody>
      </p:sp>
    </p:spTree>
    <p:extLst>
      <p:ext uri="{BB962C8B-B14F-4D97-AF65-F5344CB8AC3E}">
        <p14:creationId xmlns:p14="http://schemas.microsoft.com/office/powerpoint/2010/main" val="7017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724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Model</a:t>
            </a:r>
            <a:r>
              <a:rPr lang="en-US" dirty="0"/>
              <a:t>: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, </a:t>
            </a:r>
            <a:r>
              <a:rPr lang="en-US" dirty="0" err="1"/>
              <a:t>menyiapkan</a:t>
            </a:r>
            <a:r>
              <a:rPr lang="en-US" dirty="0"/>
              <a:t>,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mengorganisasikan</a:t>
            </a:r>
            <a:r>
              <a:rPr lang="en-US" dirty="0"/>
              <a:t> data (</a:t>
            </a:r>
            <a:r>
              <a:rPr lang="en-US" dirty="0" err="1"/>
              <a:t>dari</a:t>
            </a:r>
            <a:r>
              <a:rPr lang="en-US" dirty="0"/>
              <a:t> database)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controller.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/>
              <a:t>View</a:t>
            </a:r>
            <a:r>
              <a:rPr lang="en-US" dirty="0"/>
              <a:t>: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(yang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) </a:t>
            </a:r>
            <a:r>
              <a:rPr lang="en-US" dirty="0" err="1"/>
              <a:t>kepada</a:t>
            </a:r>
            <a:r>
              <a:rPr lang="en-US" dirty="0"/>
              <a:t> user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controller.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/>
              <a:t>Controller</a:t>
            </a:r>
            <a:r>
              <a:rPr lang="en-US" dirty="0"/>
              <a:t>: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model, </a:t>
            </a:r>
            <a:r>
              <a:rPr lang="en-US" dirty="0" err="1"/>
              <a:t>dan</a:t>
            </a:r>
            <a:r>
              <a:rPr lang="en-US" dirty="0"/>
              <a:t> view mana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form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user.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3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endParaRPr lang="en-US" dirty="0"/>
          </a:p>
        </p:txBody>
      </p:sp>
      <p:pic>
        <p:nvPicPr>
          <p:cNvPr id="1026" name="Picture 2" descr="Image result for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67" y="1690688"/>
            <a:ext cx="5278574" cy="43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55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4" name="Picture 4" descr="konsep-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259" y="2008506"/>
            <a:ext cx="8913536" cy="368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9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: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View :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merepresentasikannya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Controller :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memprosesnya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8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145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MVC</vt:lpstr>
      <vt:lpstr>MVC</vt:lpstr>
      <vt:lpstr>Peran</vt:lpstr>
      <vt:lpstr>Alur Konsep</vt:lpstr>
      <vt:lpstr>contoh</vt:lpstr>
      <vt:lpstr>Poin penting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Windows User</dc:creator>
  <cp:lastModifiedBy>Windows User</cp:lastModifiedBy>
  <cp:revision>4</cp:revision>
  <dcterms:created xsi:type="dcterms:W3CDTF">2018-11-10T03:33:27Z</dcterms:created>
  <dcterms:modified xsi:type="dcterms:W3CDTF">2018-11-10T07:40:44Z</dcterms:modified>
</cp:coreProperties>
</file>