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7" r:id="rId2"/>
    <p:sldId id="256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6FB3-ACC0-4EA6-B981-47AE069B2910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50EE-A56A-422E-9B50-14DE7E0D9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5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6FB3-ACC0-4EA6-B981-47AE069B2910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50EE-A56A-422E-9B50-14DE7E0D9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0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6FB3-ACC0-4EA6-B981-47AE069B2910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50EE-A56A-422E-9B50-14DE7E0D9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19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6FB3-ACC0-4EA6-B981-47AE069B2910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50EE-A56A-422E-9B50-14DE7E0D90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153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6FB3-ACC0-4EA6-B981-47AE069B2910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50EE-A56A-422E-9B50-14DE7E0D9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493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6FB3-ACC0-4EA6-B981-47AE069B2910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50EE-A56A-422E-9B50-14DE7E0D9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60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6FB3-ACC0-4EA6-B981-47AE069B2910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50EE-A56A-422E-9B50-14DE7E0D9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949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6FB3-ACC0-4EA6-B981-47AE069B2910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50EE-A56A-422E-9B50-14DE7E0D9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247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6FB3-ACC0-4EA6-B981-47AE069B2910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50EE-A56A-422E-9B50-14DE7E0D9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059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6FB3-ACC0-4EA6-B981-47AE069B2910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50EE-A56A-422E-9B50-14DE7E0D9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35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6FB3-ACC0-4EA6-B981-47AE069B2910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50EE-A56A-422E-9B50-14DE7E0D9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79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6FB3-ACC0-4EA6-B981-47AE069B2910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50EE-A56A-422E-9B50-14DE7E0D9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96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6FB3-ACC0-4EA6-B981-47AE069B2910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50EE-A56A-422E-9B50-14DE7E0D9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47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6FB3-ACC0-4EA6-B981-47AE069B2910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50EE-A56A-422E-9B50-14DE7E0D9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45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6FB3-ACC0-4EA6-B981-47AE069B2910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50EE-A56A-422E-9B50-14DE7E0D9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30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6FB3-ACC0-4EA6-B981-47AE069B2910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50EE-A56A-422E-9B50-14DE7E0D9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8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6FB3-ACC0-4EA6-B981-47AE069B2910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50EE-A56A-422E-9B50-14DE7E0D9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47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6FB3-ACC0-4EA6-B981-47AE069B2910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50EE-A56A-422E-9B50-14DE7E0D9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93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6FB3-ACC0-4EA6-B981-47AE069B2910}" type="datetimeFigureOut">
              <a:rPr lang="zh-TW" altLang="en-US" smtClean="0"/>
              <a:t>2019/1/21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050EE-A56A-422E-9B50-14DE7E0D90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497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  <p:sldLayoutId id="214748389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01934-FA02-4839-B38F-4A8D16FF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62137"/>
            <a:ext cx="10353761" cy="1326321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各大公司職缺分析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27D48C-25E5-4768-AD3C-EBA33D6838A0}"/>
              </a:ext>
            </a:extLst>
          </p:cNvPr>
          <p:cNvSpPr txBox="1"/>
          <p:nvPr/>
        </p:nvSpPr>
        <p:spPr>
          <a:xfrm>
            <a:off x="6838545" y="6196519"/>
            <a:ext cx="498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資科三 王冠中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資科二 張育甄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資科二 許宸禎</a:t>
            </a:r>
          </a:p>
        </p:txBody>
      </p:sp>
    </p:spTree>
    <p:extLst>
      <p:ext uri="{BB962C8B-B14F-4D97-AF65-F5344CB8AC3E}">
        <p14:creationId xmlns:p14="http://schemas.microsoft.com/office/powerpoint/2010/main" val="396730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2471D-5B67-4DF5-8FDD-3E4286492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932" y="486383"/>
            <a:ext cx="2830749" cy="612843"/>
          </a:xfrm>
        </p:spPr>
        <p:txBody>
          <a:bodyPr>
            <a:normAutofit fontScale="90000"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quesTION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782A4C-B254-43E9-841C-6C33193AA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984443"/>
            <a:ext cx="9001462" cy="3973749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如何取得資料？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3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web crawler</a:t>
            </a:r>
            <a:r>
              <a:rPr lang="zh-TW" altLang="en-US" sz="3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資料來源：各大公司釋出之招募資訊。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如何挑選分析？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：提取關鍵字，運用各種不同圖表顯示，或疊圖進行比較。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(EX: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繪製地圖，長條圖，圓餅圖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etc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100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4EAC481-1335-43B6-8BE7-043C3D14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589" y="1310286"/>
            <a:ext cx="7758821" cy="517128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3FAC8FD-750C-4695-A591-31734B6FEE04}"/>
              </a:ext>
            </a:extLst>
          </p:cNvPr>
          <p:cNvSpPr txBox="1"/>
          <p:nvPr/>
        </p:nvSpPr>
        <p:spPr>
          <a:xfrm>
            <a:off x="408562" y="505838"/>
            <a:ext cx="2932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Activaty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Diagram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50524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6E1A2-5A4D-4136-BC13-F9BE6401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8289"/>
            <a:ext cx="3135233" cy="953427"/>
          </a:xfrm>
        </p:spPr>
        <p:txBody>
          <a:bodyPr>
            <a:normAutofit/>
          </a:bodyPr>
          <a:lstStyle/>
          <a:p>
            <a:pPr algn="l"/>
            <a:r>
              <a:rPr lang="zh-TW" altLang="en-US" sz="4000" dirty="0"/>
              <a:t>分工與合作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8E9BF-ED43-4328-A37B-8B08DB6F4A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sz="2800" dirty="0"/>
              <a:t>爬資料：各自研究。</a:t>
            </a:r>
            <a:endParaRPr lang="en-US" altLang="zh-TW" sz="2800" dirty="0"/>
          </a:p>
          <a:p>
            <a:r>
              <a:rPr lang="zh-TW" altLang="en-US" sz="2800" dirty="0"/>
              <a:t>資料整理、視覺化：平均分配。</a:t>
            </a:r>
            <a:endParaRPr lang="en-US" altLang="zh-TW" sz="2800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612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6E1A2-5A4D-4136-BC13-F9BE6401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8289"/>
            <a:ext cx="5715000" cy="953427"/>
          </a:xfrm>
        </p:spPr>
        <p:txBody>
          <a:bodyPr>
            <a:normAutofit/>
          </a:bodyPr>
          <a:lstStyle/>
          <a:p>
            <a:pPr algn="l"/>
            <a:r>
              <a:rPr lang="zh-TW" altLang="en-US" sz="4000" dirty="0"/>
              <a:t>現階段困難及後續走向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8E9BF-ED43-4328-A37B-8B08DB6F4A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371716"/>
            <a:ext cx="10656651" cy="4922080"/>
          </a:xfrm>
        </p:spPr>
        <p:txBody>
          <a:bodyPr/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爬資料時常常在中途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ERROR(EX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987/1713)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，單獨取出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ERROR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項目卻是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Correct</a:t>
            </a: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Windows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系統寫法不同，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Firefox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Chrome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寫法不同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b="1" dirty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r>
              <a:rPr lang="en-US" altLang="zh-TW" b="1" dirty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TRY/EXCEPTION</a:t>
            </a:r>
            <a:r>
              <a:rPr lang="zh-TW" altLang="en-US" b="1" dirty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，或更改數據輸出模式</a:t>
            </a:r>
            <a:r>
              <a:rPr lang="en-US" altLang="zh-TW" b="1" dirty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從全部讀完再一起輸出，改成每讀取一筆</a:t>
            </a:r>
            <a:r>
              <a:rPr lang="en-US" altLang="zh-TW" b="1" dirty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b="1" dirty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就輸出一次</a:t>
            </a:r>
            <a:r>
              <a:rPr lang="en-US" altLang="zh-TW" b="1" dirty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)…</a:t>
            </a:r>
            <a:r>
              <a:rPr lang="zh-TW" altLang="en-US" b="1" dirty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endParaRPr lang="en-US" altLang="zh-TW" b="1" dirty="0">
              <a:solidFill>
                <a:srgbClr val="92D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先整理完一間的公司資料後，做好視覺化後，再如法炮製其他間公司，並加以比對。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>
              <a:solidFill>
                <a:srgbClr val="92D050"/>
              </a:solidFill>
            </a:endParaRPr>
          </a:p>
          <a:p>
            <a:endParaRPr lang="zh-TW" altLang="en-US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9B225EC9-E638-4B44-8329-DCFCACB33245}"/>
              </a:ext>
            </a:extLst>
          </p:cNvPr>
          <p:cNvSpPr/>
          <p:nvPr/>
        </p:nvSpPr>
        <p:spPr>
          <a:xfrm>
            <a:off x="943584" y="3258766"/>
            <a:ext cx="680937" cy="340468"/>
          </a:xfrm>
          <a:prstGeom prst="rightArrow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1171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29</TotalTime>
  <Words>146</Words>
  <Application>Microsoft Office PowerPoint</Application>
  <PresentationFormat>寬螢幕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Bookman Old Style</vt:lpstr>
      <vt:lpstr>Rockwell</vt:lpstr>
      <vt:lpstr>Damask</vt:lpstr>
      <vt:lpstr>各大公司職缺分析</vt:lpstr>
      <vt:lpstr>quesTION：</vt:lpstr>
      <vt:lpstr>PowerPoint 簡報</vt:lpstr>
      <vt:lpstr>分工與合作</vt:lpstr>
      <vt:lpstr>現階段困難及後續走向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各大公司職缺分析</dc:title>
  <dc:creator>許宸禎</dc:creator>
  <cp:lastModifiedBy>許宸禎</cp:lastModifiedBy>
  <cp:revision>5</cp:revision>
  <dcterms:created xsi:type="dcterms:W3CDTF">2019-01-21T12:04:42Z</dcterms:created>
  <dcterms:modified xsi:type="dcterms:W3CDTF">2019-01-21T12:34:29Z</dcterms:modified>
</cp:coreProperties>
</file>