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E180-0B8D-49A0-8A39-1F0624CE4912}" type="datetimeFigureOut">
              <a:rPr lang="en-AU" smtClean="0"/>
              <a:t>19/07/2022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22B8-691E-424B-9BEB-1FDB29A6AA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244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E180-0B8D-49A0-8A39-1F0624CE4912}" type="datetimeFigureOut">
              <a:rPr lang="en-AU" smtClean="0"/>
              <a:t>19/07/2022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22B8-691E-424B-9BEB-1FDB29A6AA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266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E180-0B8D-49A0-8A39-1F0624CE4912}" type="datetimeFigureOut">
              <a:rPr lang="en-AU" smtClean="0"/>
              <a:t>19/07/2022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22B8-691E-424B-9BEB-1FDB29A6AAC9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3755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E180-0B8D-49A0-8A39-1F0624CE4912}" type="datetimeFigureOut">
              <a:rPr lang="en-AU" smtClean="0"/>
              <a:t>19/07/2022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22B8-691E-424B-9BEB-1FDB29A6AA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7378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E180-0B8D-49A0-8A39-1F0624CE4912}" type="datetimeFigureOut">
              <a:rPr lang="en-AU" smtClean="0"/>
              <a:t>19/07/2022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22B8-691E-424B-9BEB-1FDB29A6AAC9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4964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E180-0B8D-49A0-8A39-1F0624CE4912}" type="datetimeFigureOut">
              <a:rPr lang="en-AU" smtClean="0"/>
              <a:t>19/07/2022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22B8-691E-424B-9BEB-1FDB29A6AA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3461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E180-0B8D-49A0-8A39-1F0624CE4912}" type="datetimeFigureOut">
              <a:rPr lang="en-AU" smtClean="0"/>
              <a:t>19/07/2022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22B8-691E-424B-9BEB-1FDB29A6AA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5453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E180-0B8D-49A0-8A39-1F0624CE4912}" type="datetimeFigureOut">
              <a:rPr lang="en-AU" smtClean="0"/>
              <a:t>19/07/2022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22B8-691E-424B-9BEB-1FDB29A6AA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774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E180-0B8D-49A0-8A39-1F0624CE4912}" type="datetimeFigureOut">
              <a:rPr lang="en-AU" smtClean="0"/>
              <a:t>19/07/2022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22B8-691E-424B-9BEB-1FDB29A6AA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540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E180-0B8D-49A0-8A39-1F0624CE4912}" type="datetimeFigureOut">
              <a:rPr lang="en-AU" smtClean="0"/>
              <a:t>19/07/2022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22B8-691E-424B-9BEB-1FDB29A6AA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512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E180-0B8D-49A0-8A39-1F0624CE4912}" type="datetimeFigureOut">
              <a:rPr lang="en-AU" smtClean="0"/>
              <a:t>19/07/2022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22B8-691E-424B-9BEB-1FDB29A6AA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659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E180-0B8D-49A0-8A39-1F0624CE4912}" type="datetimeFigureOut">
              <a:rPr lang="en-AU" smtClean="0"/>
              <a:t>19/07/2022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22B8-691E-424B-9BEB-1FDB29A6AA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8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E180-0B8D-49A0-8A39-1F0624CE4912}" type="datetimeFigureOut">
              <a:rPr lang="en-AU" smtClean="0"/>
              <a:t>19/07/2022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22B8-691E-424B-9BEB-1FDB29A6AA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981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E180-0B8D-49A0-8A39-1F0624CE4912}" type="datetimeFigureOut">
              <a:rPr lang="en-AU" smtClean="0"/>
              <a:t>19/07/2022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22B8-691E-424B-9BEB-1FDB29A6AA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08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E180-0B8D-49A0-8A39-1F0624CE4912}" type="datetimeFigureOut">
              <a:rPr lang="en-AU" smtClean="0"/>
              <a:t>19/07/2022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22B8-691E-424B-9BEB-1FDB29A6AA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915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E180-0B8D-49A0-8A39-1F0624CE4912}" type="datetimeFigureOut">
              <a:rPr lang="en-AU" smtClean="0"/>
              <a:t>19/07/2022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22B8-691E-424B-9BEB-1FDB29A6AA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507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BE180-0B8D-49A0-8A39-1F0624CE4912}" type="datetimeFigureOut">
              <a:rPr lang="en-AU" smtClean="0"/>
              <a:t>19/07/2022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C922B8-691E-424B-9BEB-1FDB29A6AA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322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9E63-C350-545F-6AE1-CA901130C7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CS50P: IKEA Payslip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7346D-8C59-FA1F-7F81-AB44BCA06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5417516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AU" dirty="0"/>
              <a:t>Name: Aaron Tran</a:t>
            </a:r>
          </a:p>
          <a:p>
            <a:r>
              <a:rPr lang="en-AU" dirty="0"/>
              <a:t>City: Melbourne</a:t>
            </a:r>
          </a:p>
          <a:p>
            <a:r>
              <a:rPr lang="en-AU" dirty="0"/>
              <a:t>Country: Australia</a:t>
            </a:r>
          </a:p>
        </p:txBody>
      </p:sp>
    </p:spTree>
    <p:extLst>
      <p:ext uri="{BB962C8B-B14F-4D97-AF65-F5344CB8AC3E}">
        <p14:creationId xmlns:p14="http://schemas.microsoft.com/office/powerpoint/2010/main" val="331220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58F30-E7AF-D820-B4F4-32C59E2C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7DA5A-E51D-2FBD-83BD-C88CAFCFE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- Involves using a simplified Google Calendar API </a:t>
            </a:r>
          </a:p>
          <a:p>
            <a:r>
              <a:rPr lang="en-AU" dirty="0"/>
              <a:t>- Serves to obtain shifts, pay, tax and hours worked from each payslip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049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4BF1-4D98-D82F-5423-6A00E1C8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How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0E2A5-C063-40EE-619A-D0CB47F71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1. Use the relevant arguments:</a:t>
            </a:r>
          </a:p>
          <a:p>
            <a:pPr lvl="1"/>
            <a:r>
              <a:rPr lang="en-AU" dirty="0"/>
              <a:t>‘--shifts’ – displays the shifts for the payslip</a:t>
            </a:r>
          </a:p>
          <a:p>
            <a:pPr lvl="1"/>
            <a:r>
              <a:rPr lang="en-AU" dirty="0"/>
              <a:t>‘--pay’ – displays the tax withheld and gross income for the payslip</a:t>
            </a:r>
          </a:p>
          <a:p>
            <a:pPr lvl="1"/>
            <a:r>
              <a:rPr lang="en-AU" dirty="0"/>
              <a:t>‘--hour’ – displays the types of hour worked for the payslip</a:t>
            </a:r>
          </a:p>
          <a:p>
            <a:pPr lvl="1"/>
            <a:r>
              <a:rPr lang="en-AU" dirty="0"/>
              <a:t>‘--add’ – adds shifts to the Google Calendar</a:t>
            </a:r>
          </a:p>
          <a:p>
            <a:pPr lvl="1"/>
            <a:r>
              <a:rPr lang="en-AU" dirty="0"/>
              <a:t>‘--payslip_date’ – displays the possible payslip dates</a:t>
            </a:r>
          </a:p>
          <a:p>
            <a:r>
              <a:rPr lang="en-AU" dirty="0"/>
              <a:t>2. Input the desired payslip date (leave empty for current payslip)</a:t>
            </a:r>
          </a:p>
          <a:p>
            <a:endParaRPr lang="en-AU" dirty="0"/>
          </a:p>
          <a:p>
            <a:pPr marL="457200" lvl="1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104E5-A8AF-1F2D-DCE9-4C6AEE5E4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39" y="2160589"/>
            <a:ext cx="2331922" cy="2895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8263E1-F685-B3BE-4621-EDFA318FD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091" y="5441115"/>
            <a:ext cx="6980525" cy="2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9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FB30-E14D-6A8A-91CF-60D05B11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Feature 1: Obtains Shifts for a Given Payslip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CE239B-E711-30B6-22E7-1BEFABF7C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7909" y="2766460"/>
            <a:ext cx="5588356" cy="3428152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BE27D8-97CC-2B37-5CE5-ECA42B85047D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Use argument ‘--shifts’ e.g. “python project –-pay”</a:t>
            </a:r>
          </a:p>
        </p:txBody>
      </p:sp>
    </p:spTree>
    <p:extLst>
      <p:ext uri="{BB962C8B-B14F-4D97-AF65-F5344CB8AC3E}">
        <p14:creationId xmlns:p14="http://schemas.microsoft.com/office/powerpoint/2010/main" val="1234146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8FD8-049E-D750-49A1-B6DF99A7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Feature 2: Obtains Pay for a Given Payslip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32293-F1A8-B7C0-F9CA-01136C4A9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Use argument ‘--pay’ e.g. “python project --pay”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4B545-BF38-5A3B-A78F-45D3DADCC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714" y="3329931"/>
            <a:ext cx="3604572" cy="19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27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8FD8-049E-D750-49A1-B6DF99A7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Feature 3: Obtain Hours for a Payslip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32293-F1A8-B7C0-F9CA-01136C4A9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Use argument ‘--hours’ e.g. “python project --hours”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6186EE-3702-321F-2A91-C90CB8863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827" y="3963803"/>
            <a:ext cx="7696867" cy="27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52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8FD8-049E-D750-49A1-B6DF99A7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Feature 4: Add Shifts to the Google Calendar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32293-F1A8-B7C0-F9CA-01136C4A9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Use argument ‘--add’ e.g. “python project --add”</a:t>
            </a:r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720372-F409-D85A-4027-443B88469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11" y="3665466"/>
            <a:ext cx="8009314" cy="10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15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8FD8-049E-D750-49A1-B6DF99A7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Feature 5: Obtain Hours for a Payslip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32293-F1A8-B7C0-F9CA-01136C4A9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Use argument ‘—payslip_date’ e.g. “python project –payslip_date”</a:t>
            </a:r>
          </a:p>
          <a:p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CEFE7C-5014-6146-9665-5A9869622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3586519"/>
            <a:ext cx="9448800" cy="3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552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242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CS50P: IKEA Payslip</vt:lpstr>
      <vt:lpstr>Description</vt:lpstr>
      <vt:lpstr>How to Use</vt:lpstr>
      <vt:lpstr>Feature 1: Obtains Shifts for a Given Payslip </vt:lpstr>
      <vt:lpstr>Feature 2: Obtains Pay for a Given Payslip </vt:lpstr>
      <vt:lpstr>Feature 3: Obtain Hours for a Payslip</vt:lpstr>
      <vt:lpstr>Feature 4: Add Shifts to the Google Calendar</vt:lpstr>
      <vt:lpstr>Feature 5: Obtain Hours for a Payslip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CS50P: IKEA Payslip</dc:title>
  <dc:creator>Aaron Tran</dc:creator>
  <cp:lastModifiedBy>Aaron Tran</cp:lastModifiedBy>
  <cp:revision>1</cp:revision>
  <dcterms:created xsi:type="dcterms:W3CDTF">2022-07-19T06:05:06Z</dcterms:created>
  <dcterms:modified xsi:type="dcterms:W3CDTF">2022-07-19T06:28:18Z</dcterms:modified>
</cp:coreProperties>
</file>