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20"/>
    <a:srgbClr val="D10022"/>
    <a:srgbClr val="F9F9F9"/>
    <a:srgbClr val="F1F1F1"/>
    <a:srgbClr val="DDDCDD"/>
    <a:srgbClr val="AE5B64"/>
    <a:srgbClr val="D8C152"/>
    <a:srgbClr val="4472C4"/>
    <a:srgbClr val="D5C04F"/>
    <a:srgbClr val="11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29EE-FE33-45DB-BF25-E05A1E9E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DC0D2-5FDD-4FE2-88E1-FDE45028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B3A2-C51E-4FEE-B99B-21E1DFB0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6FEE-E76E-4333-8A36-0F4A1E18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12BA-5329-4D50-A76F-57EAD0B3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643B-C25F-4741-B936-2212B6F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2AB5-CDB7-4385-A976-22DB1C1B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6D2C-34AF-474B-B5A6-86DD5D9F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E94D-F98A-4882-A272-D9542D17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B1EC-262B-47E9-881F-ADF19926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1B779-AB99-4732-9185-AB4F77849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B8B7-213D-4FED-A763-50EE9C69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AE17-C6AD-4A6B-8959-86BBD812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EFCB-91A2-4CB1-B986-BF029D1E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F1C7-F48E-4D09-A598-AE3F704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0756-27ED-498A-BA02-1D555660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03DF-BD8A-4D1E-A4D1-04126851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44C1-6A49-4C87-AF5A-84C87009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6826-B944-485D-A82E-3CAC05D6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782C-C2C3-4985-BDB1-9C84F21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CDB1-7DFE-4746-83F4-B4B57323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DE281-9317-4A99-AF18-89B136E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1928-EB21-472D-A88C-AFB02DA1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A9B0-45F2-4CAC-8404-BA297117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5E9E-BEC7-4D48-8412-00EFE258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8909-4295-4499-AC8D-424C2525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3703-EB9D-4E9B-B4B9-BBD17CBE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80037-8224-4225-9009-BC32E55F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008-02A2-4091-8918-83B879C7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8094-FDA0-472A-BA99-54C6CA41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2096-2D33-4EE1-97C7-C9B8F002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AC13-5530-420F-BADE-8326FABD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9151-E03C-4B7C-9866-A36CC74D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2312-3EC7-43DE-8926-EA0304E8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2839-1B3F-4585-973F-D03C3C421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87FC-4E84-4281-8581-14CA8709F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B35E-AE96-46B8-8B5E-D445575A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AF082-AD40-41AD-AC51-61606DFD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0739A-F23C-45EA-A1BD-B4CDFAD4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A99-6DEE-40F1-825F-572105F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24FF9-FD71-4A6E-88A2-FEED1030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CD8CC-1F42-46FE-9652-A30915D1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436-8B96-4756-AD97-05D37DC3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1CF4C-AA52-4E4F-B93E-55705A39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D0914-838A-470E-A37E-A02A645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4AFC-3CCC-4895-9793-9145847E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A818-8E01-47C9-A28F-5E0FADBE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6A95-430A-458C-8C3E-5B91CC6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B9E3-4F51-452E-BE03-BBE4C527F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B0726-75D7-4115-906E-1463330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EF69-1A93-4D83-8DF4-30930FA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FA91C-BA5C-4B26-8B8A-1F33436D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A76B-D360-4C2B-8DB8-579A5C8D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D427A-2B44-4AE9-897F-0A89AA32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A1AB0-5F92-4B34-96CE-9916AB25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0C040-7A20-448D-B740-5F096DDE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024D-5C7A-46A2-9AD0-36D62369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7D480-FE65-40CC-A8F6-2F3151B3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56A5D-2E3F-43E3-8258-D2B5F29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283E-9671-4FDA-9874-32AF8F75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C931-7F2F-4FDC-9A26-B85E57CF0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EB13-6498-481B-B8D6-603968F3149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C581-02FC-4F29-9686-158A03AA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00CB-C323-4C48-B986-419FAD803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7B88F8-C9BE-4EB6-AAD0-22829A747C6F}"/>
              </a:ext>
            </a:extLst>
          </p:cNvPr>
          <p:cNvSpPr/>
          <p:nvPr/>
        </p:nvSpPr>
        <p:spPr>
          <a:xfrm>
            <a:off x="671804" y="1691950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1</a:t>
            </a:r>
          </a:p>
          <a:p>
            <a:pPr algn="ctr"/>
            <a:r>
              <a:rPr lang="en-US" sz="1400" dirty="0" err="1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(191, 113, 112)</a:t>
            </a:r>
          </a:p>
          <a:p>
            <a:pPr algn="ctr"/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#bf7170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8D75A-783E-49B3-BDD7-1B0897DECE10}"/>
              </a:ext>
            </a:extLst>
          </p:cNvPr>
          <p:cNvSpPr/>
          <p:nvPr/>
        </p:nvSpPr>
        <p:spPr>
          <a:xfrm>
            <a:off x="671803" y="2814733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2</a:t>
            </a:r>
          </a:p>
          <a:p>
            <a:pPr algn="ctr"/>
            <a:r>
              <a:rPr lang="en-US" sz="1400" dirty="0" err="1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(219, 142, 127)</a:t>
            </a:r>
          </a:p>
          <a:p>
            <a:pPr algn="ctr"/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#db8e7f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A97368-04CE-467F-8947-82F6C9301CE0}"/>
              </a:ext>
            </a:extLst>
          </p:cNvPr>
          <p:cNvSpPr/>
          <p:nvPr/>
        </p:nvSpPr>
        <p:spPr>
          <a:xfrm>
            <a:off x="671803" y="3937516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3</a:t>
            </a:r>
          </a:p>
          <a:p>
            <a:pPr algn="ctr"/>
            <a:r>
              <a:rPr lang="en-US" sz="1400" dirty="0" err="1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(223, 171, 181)</a:t>
            </a:r>
          </a:p>
          <a:p>
            <a:pPr algn="ctr"/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#dfabb5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1A6A3-9006-431D-830B-6EDD43CB8799}"/>
              </a:ext>
            </a:extLst>
          </p:cNvPr>
          <p:cNvSpPr/>
          <p:nvPr/>
        </p:nvSpPr>
        <p:spPr>
          <a:xfrm>
            <a:off x="2904930" y="569166"/>
            <a:ext cx="1716833" cy="839755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0D533-4936-46FF-BF35-6D90656A628E}"/>
              </a:ext>
            </a:extLst>
          </p:cNvPr>
          <p:cNvSpPr/>
          <p:nvPr/>
        </p:nvSpPr>
        <p:spPr>
          <a:xfrm>
            <a:off x="2904929" y="1691950"/>
            <a:ext cx="1716833" cy="839755"/>
          </a:xfrm>
          <a:prstGeom prst="rect">
            <a:avLst/>
          </a:prstGeom>
          <a:solidFill>
            <a:srgbClr val="B9B9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(185, 185, 185)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#b9b9b9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1CDCF-90FC-4BFB-9816-DB04FCE93919}"/>
              </a:ext>
            </a:extLst>
          </p:cNvPr>
          <p:cNvSpPr/>
          <p:nvPr/>
        </p:nvSpPr>
        <p:spPr>
          <a:xfrm>
            <a:off x="2904928" y="2814733"/>
            <a:ext cx="1716833" cy="839755"/>
          </a:xfrm>
          <a:prstGeom prst="rect">
            <a:avLst/>
          </a:prstGeom>
          <a:solidFill>
            <a:srgbClr val="0F26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fill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(15, 38, 45)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#0f262d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76833E-1B2B-497B-AD32-EF1A9BBCED81}"/>
              </a:ext>
            </a:extLst>
          </p:cNvPr>
          <p:cNvSpPr/>
          <p:nvPr/>
        </p:nvSpPr>
        <p:spPr>
          <a:xfrm>
            <a:off x="671803" y="569166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CE4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(206, 70, 57)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#ce4639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BF199-BD55-4ECD-9FA0-2BE88DA223DB}"/>
              </a:ext>
            </a:extLst>
          </p:cNvPr>
          <p:cNvSpPr/>
          <p:nvPr/>
        </p:nvSpPr>
        <p:spPr>
          <a:xfrm>
            <a:off x="2904928" y="3937516"/>
            <a:ext cx="1716833" cy="839755"/>
          </a:xfrm>
          <a:prstGeom prst="rect">
            <a:avLst/>
          </a:prstGeom>
          <a:solidFill>
            <a:srgbClr val="11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fill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(17, 36, 44)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#11242c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3B8D5-A3A8-417C-BB99-30157D3F9A8A}"/>
              </a:ext>
            </a:extLst>
          </p:cNvPr>
          <p:cNvSpPr/>
          <p:nvPr/>
        </p:nvSpPr>
        <p:spPr>
          <a:xfrm>
            <a:off x="5579706" y="569166"/>
            <a:ext cx="1362270" cy="1122784"/>
          </a:xfrm>
          <a:prstGeom prst="rect">
            <a:avLst/>
          </a:prstGeom>
          <a:solidFill>
            <a:srgbClr val="D8C152"/>
          </a:solidFill>
          <a:ln>
            <a:solidFill>
              <a:srgbClr val="D5C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23685-C43A-4A70-975F-290F78BE5AB8}"/>
              </a:ext>
            </a:extLst>
          </p:cNvPr>
          <p:cNvSpPr/>
          <p:nvPr/>
        </p:nvSpPr>
        <p:spPr>
          <a:xfrm>
            <a:off x="671803" y="5060299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4</a:t>
            </a:r>
          </a:p>
          <a:p>
            <a:pPr algn="ctr"/>
            <a:r>
              <a:rPr lang="en-US" sz="1400" dirty="0" err="1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(174, 91, 100)</a:t>
            </a:r>
          </a:p>
          <a:p>
            <a:pPr algn="ctr"/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#ae5b64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7DE38-B338-44F9-A838-FC32EC752AE9}"/>
              </a:ext>
            </a:extLst>
          </p:cNvPr>
          <p:cNvSpPr/>
          <p:nvPr/>
        </p:nvSpPr>
        <p:spPr>
          <a:xfrm>
            <a:off x="5579706" y="2276046"/>
            <a:ext cx="1716833" cy="839755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EA9C2-A2C0-458A-B4C4-0BC22C5CB11A}"/>
              </a:ext>
            </a:extLst>
          </p:cNvPr>
          <p:cNvSpPr/>
          <p:nvPr/>
        </p:nvSpPr>
        <p:spPr>
          <a:xfrm>
            <a:off x="5606765" y="3517638"/>
            <a:ext cx="1716833" cy="839755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603C8C-FD27-4604-8B8F-42B2D2EA7B04}"/>
              </a:ext>
            </a:extLst>
          </p:cNvPr>
          <p:cNvSpPr/>
          <p:nvPr/>
        </p:nvSpPr>
        <p:spPr>
          <a:xfrm>
            <a:off x="8195387" y="852195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D1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(209, 0, 34)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#d10022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E400D1-D223-4CE2-81D4-0A844022331E}"/>
              </a:ext>
            </a:extLst>
          </p:cNvPr>
          <p:cNvSpPr/>
          <p:nvPr/>
        </p:nvSpPr>
        <p:spPr>
          <a:xfrm>
            <a:off x="8067869" y="2677883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B00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(176, 0, 32)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#b00020</a:t>
            </a:r>
          </a:p>
        </p:txBody>
      </p:sp>
    </p:spTree>
    <p:extLst>
      <p:ext uri="{BB962C8B-B14F-4D97-AF65-F5344CB8AC3E}">
        <p14:creationId xmlns:p14="http://schemas.microsoft.com/office/powerpoint/2010/main" val="26332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A8E4-21C5-4A6F-9696-F7ADBA86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95B9-3924-4EA5-A5D0-1473701D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FB23-52AE-468F-B3BE-4938C2FA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1" y="457200"/>
            <a:ext cx="10101943" cy="6313714"/>
          </a:xfrm>
          <a:prstGeom prst="rect">
            <a:avLst/>
          </a:prstGeom>
          <a:ln>
            <a:solidFill>
              <a:srgbClr val="D5C04F"/>
            </a:solidFill>
          </a:ln>
        </p:spPr>
      </p:pic>
    </p:spTree>
    <p:extLst>
      <p:ext uri="{BB962C8B-B14F-4D97-AF65-F5344CB8AC3E}">
        <p14:creationId xmlns:p14="http://schemas.microsoft.com/office/powerpoint/2010/main" val="159431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3364-6FB4-4109-92FD-F363DDB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DDCDD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5B35-E33B-45E4-89CA-9457BDA1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mir-s3-cdn-cf.behance.net/project_modules/fs/2190d345309813.582c612d62d7a.jpg">
            <a:extLst>
              <a:ext uri="{FF2B5EF4-FFF2-40B4-BE49-F238E27FC236}">
                <a16:creationId xmlns:a16="http://schemas.microsoft.com/office/drawing/2014/main" id="{85FE2E8F-B0A1-44A8-A8E9-D9D9656D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91440"/>
            <a:ext cx="11866880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C844-A7A2-4D97-A625-E96CB4ED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F134-8A82-4394-B66D-5CC95CCE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mir-s3-cdn-cf.behance.net/project_modules/1400/27dbb145309813.582c612d6177f.jpg">
            <a:extLst>
              <a:ext uri="{FF2B5EF4-FFF2-40B4-BE49-F238E27FC236}">
                <a16:creationId xmlns:a16="http://schemas.microsoft.com/office/drawing/2014/main" id="{AEA8FBF2-EC56-4FF8-AA39-2B3B9FA9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8712"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0D72-76EE-43C4-83E0-518988D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AE54-1DB0-4B51-8C13-F9FD5EF1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5007-2F9C-4AA9-8DC0-56D330F7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21</cp:revision>
  <dcterms:created xsi:type="dcterms:W3CDTF">2019-01-15T12:42:16Z</dcterms:created>
  <dcterms:modified xsi:type="dcterms:W3CDTF">2019-01-16T17:27:04Z</dcterms:modified>
</cp:coreProperties>
</file>