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8B8-25EC-40D4-A7D8-32E43C7B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3A00-96F0-462F-B04E-4D9271A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A31C-10D2-46B4-9A8E-2CB7A5B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2FC4-F9F1-4A87-81B6-E79D819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7103-5725-4E69-9205-216717F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CF-62A3-40D1-8960-5DE057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671C-9161-41DD-ACBF-D1B8C95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7BE9-2F40-4A24-A10A-6CD4BB9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26D-8859-4737-AD35-CE24334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EB60-780F-45DA-8498-D44831B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2958-ABF4-4997-B857-7C8F7ED7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8827-29BE-4311-BC6B-1DCAEE76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E1-30B9-4E0F-8C52-B1176AE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E7D5-4782-4BA3-9F19-517F7B2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9F15-75ED-4BE5-8905-B15DF8A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53-BAEA-402C-BB09-12D998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E6B-6328-4693-90F9-F0DD2B8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110-63DF-4E39-8A2D-698CEBD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333-6ADE-4819-AADA-035020A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6187-234F-4165-8A95-C05FF88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84B-0A99-4105-9647-CA87EF96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56-BA4D-4100-9FF4-25202072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009-239F-4734-8B90-A69DDB0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AF56-C301-4DFA-B0CD-BE7C5C7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FBD-E402-41F9-A04A-11D294B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4DE-E140-4A12-9B78-E447D08A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202-0C19-4084-B2A2-58A651C7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9C0D-E17D-47C6-8CA3-56AA535D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AD35-9073-43EB-9C5D-9CB3E11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B2D-AF5C-4710-BDE5-69A3C32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2B44-8450-4436-B018-02F1F20C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D2-9CBD-4315-9785-05EFFBE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93BE-6282-4077-A953-619F322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A1F-45E0-4B23-9382-04E30DBC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8B40-1DB0-4D1D-975F-67A7A281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5F034-EDA1-4DB2-828A-3AF8653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D940-C077-48CE-A255-CFB364F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6AA3-66DD-45C8-A620-7FC2AF5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CE31-9850-4062-8552-F8B8FD3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ACF-E7A8-4961-8487-10C93147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D274-93F9-4261-8368-D88ED9A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D1EB5-C560-404B-9F5E-E43082A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3FBF-3737-45E8-9B58-DC6F188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75B8-3DA2-4B25-AEEB-1A45561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69414-74D0-4135-AEF8-9A2F9B3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3AB3-5283-4620-87C2-F8C5ED5E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B43-532F-45FF-8309-6358ACC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F93C-DBF1-47DC-80AD-BF0468FB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ADE5-F370-4D9C-B010-40CBE710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E23A-1241-4E36-8AFC-F93A593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B4E3-8A80-4E30-A431-8D7AED74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D7CC-111E-428B-ADAC-858329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918-3784-4D99-B346-8ED1824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4D2F-3F6C-4DD5-8C2B-0350C8A5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0AC6-07E8-405A-91AB-87A64A11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FC6-1AC3-45DD-B09B-67A46E3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002-06D8-47C8-9CC2-43A1D3C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18A-1E52-4673-8192-2D568F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738B-EE2A-460A-A060-E92C7D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1CD-74F3-4B12-97DE-00E37B96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2E6-9575-4577-8872-4AC80B46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D5A6-EACE-4FB8-A02E-811BB4E6D94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3F89-680E-4B84-B7F8-77288777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28FA-A733-4F43-B744-F0F13D90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593-CD35-4009-8961-0210F2918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9F1C-32DA-4D94-9A5A-BDB868D0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62333"/>
            <a:ext cx="8531352" cy="5528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5439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720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953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73583"/>
              </p:ext>
            </p:extLst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1316"/>
              </p:ext>
            </p:extLst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64751"/>
              </p:ext>
            </p:extLst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07331"/>
              </p:ext>
            </p:extLst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52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77145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First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Middle Initial: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Current Ge…: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DOB: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MRN: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Status: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Priority: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Labels: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11429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E2641-28E3-4FAD-A1B5-9E1B2232938D}"/>
              </a:ext>
            </a:extLst>
          </p:cNvPr>
          <p:cNvSpPr/>
          <p:nvPr/>
        </p:nvSpPr>
        <p:spPr>
          <a:xfrm>
            <a:off x="7501651" y="4191000"/>
            <a:ext cx="822960" cy="182880"/>
          </a:xfrm>
          <a:prstGeom prst="roundRect">
            <a:avLst>
              <a:gd name="adj" fmla="val 84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labels</a:t>
            </a:r>
          </a:p>
        </p:txBody>
      </p:sp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42396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Issues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7151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8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4509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Audit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Created: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625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5841B4F1-FD04-4C31-B338-E04231D8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538510F8-C117-4B72-93D8-D009BED85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6CFC96BC-97EF-4DD7-9FAF-6AD11240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BCCB6DD9-F952-4E9A-810E-9B76BCAE5C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B0DCEA28-BAE1-4FE5-ACF4-72FDCD4303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DD11A421-EAE7-4556-9C41-8FC802167A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0001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Attachments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583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0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95973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72277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7218-4E83-483C-85D5-181F7C35A40B}"/>
              </a:ext>
            </a:extLst>
          </p:cNvPr>
          <p:cNvSpPr txBox="1"/>
          <p:nvPr/>
        </p:nvSpPr>
        <p:spPr>
          <a:xfrm>
            <a:off x="9662160" y="533400"/>
            <a:ext cx="2453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Home-Dashboard</a:t>
            </a:r>
          </a:p>
          <a:p>
            <a:r>
              <a:rPr lang="en-US" sz="1400" dirty="0"/>
              <a:t>   Profile completeness</a:t>
            </a:r>
          </a:p>
          <a:p>
            <a:r>
              <a:rPr lang="en-US" sz="1400" dirty="0"/>
              <a:t>   Skill stats &amp; recommend..</a:t>
            </a:r>
          </a:p>
          <a:p>
            <a:r>
              <a:rPr lang="en-US" sz="1400" dirty="0"/>
              <a:t>   Job stats</a:t>
            </a:r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Skill center</a:t>
            </a:r>
          </a:p>
          <a:p>
            <a:r>
              <a:rPr lang="en-US" sz="1400" dirty="0"/>
              <a:t>Jobs</a:t>
            </a:r>
          </a:p>
          <a:p>
            <a:r>
              <a:rPr lang="en-US" sz="1400" dirty="0"/>
              <a:t>Profile-Resume</a:t>
            </a:r>
          </a:p>
          <a:p>
            <a:r>
              <a:rPr lang="en-US" sz="1400" dirty="0"/>
              <a:t>   Experience - Skills</a:t>
            </a:r>
          </a:p>
          <a:p>
            <a:r>
              <a:rPr lang="en-US" sz="1400" dirty="0"/>
              <a:t>   Education</a:t>
            </a:r>
          </a:p>
          <a:p>
            <a:r>
              <a:rPr lang="en-US" sz="1400" dirty="0"/>
              <a:t>   Testimonials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53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170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97</cp:revision>
  <dcterms:created xsi:type="dcterms:W3CDTF">2018-12-30T02:26:06Z</dcterms:created>
  <dcterms:modified xsi:type="dcterms:W3CDTF">2019-01-02T03:14:09Z</dcterms:modified>
</cp:coreProperties>
</file>