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4" d="100"/>
          <a:sy n="124" d="100"/>
        </p:scale>
        <p:origin x="-83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38B8-25EC-40D4-A7D8-32E43C7BF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3A00-96F0-462F-B04E-4D9271ADF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A31C-10D2-46B4-9A8E-2CB7A5B3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32FC4-F9F1-4A87-81B6-E79D8194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7103-5725-4E69-9205-216717FB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B1CF-62A3-40D1-8960-5DE05742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9671C-9161-41DD-ACBF-D1B8C959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C7BE9-2F40-4A24-A10A-6CD4BB94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7626D-8859-4737-AD35-CE243341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EB60-780F-45DA-8498-D44831B0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0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2958-ABF4-4997-B857-7C8F7ED7F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58827-29BE-4311-BC6B-1DCAEE761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97E1-30B9-4E0F-8C52-B1176AEC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6E7D5-4782-4BA3-9F19-517F7B21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9F15-75ED-4BE5-8905-B15DF8AE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7653-BAEA-402C-BB09-12D998A4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CE6B-6328-4693-90F9-F0DD2B867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1110-63DF-4E39-8A2D-698CEBD8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F9333-6ADE-4819-AADA-035020AE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6187-234F-4165-8A95-C05FF88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84B-0A99-4105-9647-CA87EF96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1656-BA4D-4100-9FF4-252020723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009-239F-4734-8B90-A69DDB0E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5AF56-C301-4DFA-B0CD-BE7C5C79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AAFBD-E402-41F9-A04A-11D294BA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4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04DE-E140-4A12-9B78-E447D08A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61202-0C19-4084-B2A2-58A651C7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9C0D-E17D-47C6-8CA3-56AA535D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5AD35-9073-43EB-9C5D-9CB3E11A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4B2D-AF5C-4710-BDE5-69A3C327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2B44-8450-4436-B018-02F1F20C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E5D2-9CBD-4315-9785-05EFFBE8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493BE-6282-4077-A953-619F32291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24A1F-45E0-4B23-9382-04E30DBC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18B40-1DB0-4D1D-975F-67A7A2815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5F034-EDA1-4DB2-828A-3AF86533F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6D940-C077-48CE-A255-CFB364F1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96AA3-66DD-45C8-A620-7FC2AF5E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9CE31-9850-4062-8552-F8B8FD38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5ACF-E7A8-4961-8487-10C93147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D274-93F9-4261-8368-D88ED9AA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D1EB5-C560-404B-9F5E-E43082A5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53FBF-3737-45E8-9B58-DC6F188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7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975B8-3DA2-4B25-AEEB-1A45561B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69414-74D0-4135-AEF8-9A2F9B3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3AB3-5283-4620-87C2-F8C5ED5E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2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B43-532F-45FF-8309-6358ACC9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F93C-DBF1-47DC-80AD-BF0468FB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ADE5-F370-4D9C-B010-40CBE710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5E23A-1241-4E36-8AFC-F93A5931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1B4E3-8A80-4E30-A431-8D7AED74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9D7CC-111E-428B-ADAC-858329C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1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1918-3784-4D99-B346-8ED1824D1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04D2F-3F6C-4DD5-8C2B-0350C8A5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F0AC6-07E8-405A-91AB-87A64A112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FC6-1AC3-45DD-B09B-67A46E3F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45002-06D8-47C8-9CC2-43A1D3C3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18A-1E52-4673-8192-2D568FD2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0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7738B-EE2A-460A-A060-E92C7DC1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61CD-74F3-4B12-97DE-00E37B96E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92E6-9575-4577-8872-4AC80B46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D5A6-EACE-4FB8-A02E-811BB4E6D943}" type="datetimeFigureOut">
              <a:rPr lang="en-US" smtClean="0"/>
              <a:t>12/31/2018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3F89-680E-4B84-B7F8-77288777C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028FA-A733-4F43-B744-F0F13D90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B10F-EA9D-4B14-8815-00512F31E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40.png"/><Relationship Id="rId5" Type="http://schemas.openxmlformats.org/officeDocument/2006/relationships/image" Target="../media/image13.png"/><Relationship Id="rId10" Type="http://schemas.openxmlformats.org/officeDocument/2006/relationships/image" Target="../media/image39.svg"/><Relationship Id="rId4" Type="http://schemas.openxmlformats.org/officeDocument/2006/relationships/image" Target="../media/image35.sv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593-CD35-4009-8961-0210F2918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D9F1C-32DA-4D94-9A5A-BDB868D03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2F783EE-431B-416E-9D62-BA7BD4AB9D74}"/>
              </a:ext>
            </a:extLst>
          </p:cNvPr>
          <p:cNvSpPr txBox="1"/>
          <p:nvPr/>
        </p:nvSpPr>
        <p:spPr>
          <a:xfrm>
            <a:off x="9906000" y="468868"/>
            <a:ext cx="106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62333"/>
            <a:ext cx="8531352" cy="55287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5439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720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8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2F783EE-431B-416E-9D62-BA7BD4AB9D74}"/>
              </a:ext>
            </a:extLst>
          </p:cNvPr>
          <p:cNvSpPr txBox="1"/>
          <p:nvPr/>
        </p:nvSpPr>
        <p:spPr>
          <a:xfrm>
            <a:off x="10272474" y="516095"/>
            <a:ext cx="16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View Cases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B5202D-E091-40A5-82C9-B7E81907A779}"/>
              </a:ext>
            </a:extLst>
          </p:cNvPr>
          <p:cNvSpPr/>
          <p:nvPr/>
        </p:nvSpPr>
        <p:spPr>
          <a:xfrm>
            <a:off x="765048" y="838200"/>
            <a:ext cx="8531352" cy="55287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C7F53-2C6D-4344-9258-0852B419A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6953"/>
              </p:ext>
            </p:extLst>
          </p:nvPr>
        </p:nvGraphicFramePr>
        <p:xfrm>
          <a:off x="770072" y="492481"/>
          <a:ext cx="85263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138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810190">
                  <a:extLst>
                    <a:ext uri="{9D8B030D-6E8A-4147-A177-3AD203B41FA5}">
                      <a16:colId xmlns:a16="http://schemas.microsoft.com/office/drawing/2014/main" val="42641156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89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21649348"/>
                    </a:ext>
                  </a:extLst>
                </a:gridCol>
                <a:gridCol w="3051285">
                  <a:extLst>
                    <a:ext uri="{9D8B030D-6E8A-4147-A177-3AD203B41FA5}">
                      <a16:colId xmlns:a16="http://schemas.microsoft.com/office/drawing/2014/main" val="229245018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141584440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2807891695"/>
                    </a:ext>
                  </a:extLst>
                </a:gridCol>
                <a:gridCol w="319737">
                  <a:extLst>
                    <a:ext uri="{9D8B030D-6E8A-4147-A177-3AD203B41FA5}">
                      <a16:colId xmlns:a16="http://schemas.microsoft.com/office/drawing/2014/main" val="3172352509"/>
                    </a:ext>
                  </a:extLst>
                </a:gridCol>
                <a:gridCol w="332903">
                  <a:extLst>
                    <a:ext uri="{9D8B030D-6E8A-4147-A177-3AD203B41FA5}">
                      <a16:colId xmlns:a16="http://schemas.microsoft.com/office/drawing/2014/main" val="285862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03A22CB-DA75-4D51-ADB9-754A2DEFAB21}"/>
              </a:ext>
            </a:extLst>
          </p:cNvPr>
          <p:cNvSpPr txBox="1"/>
          <p:nvPr/>
        </p:nvSpPr>
        <p:spPr>
          <a:xfrm>
            <a:off x="1010026" y="508624"/>
            <a:ext cx="914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dirty="0"/>
              <a:t>HECTRE</a:t>
            </a:r>
            <a:endParaRPr lang="en-US" b="1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816ED040-64B2-418E-A2F2-8DB6F465F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7260" y="609321"/>
            <a:ext cx="137160" cy="13716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28604832-0A11-4AF4-BD8A-8A09CD9B2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1260" y="609321"/>
            <a:ext cx="137160" cy="137160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59F97F5F-F2AD-4CD1-9959-8F3566B0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041" y="609321"/>
            <a:ext cx="137160" cy="1371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418276-6797-411D-AFC3-C7156E9C0B2B}"/>
              </a:ext>
            </a:extLst>
          </p:cNvPr>
          <p:cNvSpPr txBox="1"/>
          <p:nvPr/>
        </p:nvSpPr>
        <p:spPr>
          <a:xfrm>
            <a:off x="2197233" y="554791"/>
            <a:ext cx="4780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8A6438-4202-4814-8B88-FC7D8C288ED3}"/>
              </a:ext>
            </a:extLst>
          </p:cNvPr>
          <p:cNvSpPr txBox="1"/>
          <p:nvPr/>
        </p:nvSpPr>
        <p:spPr>
          <a:xfrm>
            <a:off x="3004272" y="55479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Dashboard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018B365-AC43-43BD-9FA6-8ECFF2185D5F}"/>
              </a:ext>
            </a:extLst>
          </p:cNvPr>
          <p:cNvSpPr/>
          <p:nvPr/>
        </p:nvSpPr>
        <p:spPr>
          <a:xfrm flipV="1">
            <a:off x="2627078" y="655042"/>
            <a:ext cx="91440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Bar chart">
            <a:extLst>
              <a:ext uri="{FF2B5EF4-FFF2-40B4-BE49-F238E27FC236}">
                <a16:creationId xmlns:a16="http://schemas.microsoft.com/office/drawing/2014/main" id="{160ADC5B-0CE7-4469-AD9F-99EF36AFF1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61400" y="609321"/>
            <a:ext cx="137160" cy="1371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FC649D-A07F-41A7-9194-AD1CDC3DD35E}"/>
              </a:ext>
            </a:extLst>
          </p:cNvPr>
          <p:cNvSpPr txBox="1"/>
          <p:nvPr/>
        </p:nvSpPr>
        <p:spPr>
          <a:xfrm>
            <a:off x="3911736" y="554791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094FC-7977-4F90-87F1-A003111AA8C7}"/>
              </a:ext>
            </a:extLst>
          </p:cNvPr>
          <p:cNvSpPr txBox="1"/>
          <p:nvPr/>
        </p:nvSpPr>
        <p:spPr>
          <a:xfrm>
            <a:off x="4540750" y="55479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New</a:t>
            </a:r>
          </a:p>
        </p:txBody>
      </p:sp>
      <p:pic>
        <p:nvPicPr>
          <p:cNvPr id="34" name="Graphic 33" descr="Bell">
            <a:extLst>
              <a:ext uri="{FF2B5EF4-FFF2-40B4-BE49-F238E27FC236}">
                <a16:creationId xmlns:a16="http://schemas.microsoft.com/office/drawing/2014/main" id="{F292EF0F-E38E-4DA5-BAE1-D3F3A1C23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2440" y="609321"/>
            <a:ext cx="137160" cy="137160"/>
          </a:xfrm>
          <a:prstGeom prst="rect">
            <a:avLst/>
          </a:prstGeom>
        </p:spPr>
      </p:pic>
      <p:pic>
        <p:nvPicPr>
          <p:cNvPr id="38" name="Graphic 37" descr="Gold bars">
            <a:extLst>
              <a:ext uri="{FF2B5EF4-FFF2-40B4-BE49-F238E27FC236}">
                <a16:creationId xmlns:a16="http://schemas.microsoft.com/office/drawing/2014/main" id="{2D8D046B-1E0E-48CD-B7B5-40E63AF8B6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53590" y="609321"/>
            <a:ext cx="137160" cy="137160"/>
          </a:xfrm>
          <a:prstGeom prst="rect">
            <a:avLst/>
          </a:prstGeom>
        </p:spPr>
      </p:pic>
      <p:pic>
        <p:nvPicPr>
          <p:cNvPr id="40" name="Graphic 39" descr="Information">
            <a:extLst>
              <a:ext uri="{FF2B5EF4-FFF2-40B4-BE49-F238E27FC236}">
                <a16:creationId xmlns:a16="http://schemas.microsoft.com/office/drawing/2014/main" id="{CEBA995D-2316-4168-8DA8-13389439A81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418020" y="609321"/>
            <a:ext cx="137160" cy="137160"/>
          </a:xfrm>
          <a:prstGeom prst="rect">
            <a:avLst/>
          </a:prstGeom>
        </p:spPr>
      </p:pic>
      <p:pic>
        <p:nvPicPr>
          <p:cNvPr id="42" name="Graphic 41" descr="Medical">
            <a:extLst>
              <a:ext uri="{FF2B5EF4-FFF2-40B4-BE49-F238E27FC236}">
                <a16:creationId xmlns:a16="http://schemas.microsoft.com/office/drawing/2014/main" id="{478005C4-FC6A-4CED-A074-5D55312E59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01419" y="609321"/>
            <a:ext cx="137160" cy="137160"/>
          </a:xfrm>
          <a:prstGeom prst="rect">
            <a:avLst/>
          </a:prstGeom>
        </p:spPr>
      </p:pic>
      <p:pic>
        <p:nvPicPr>
          <p:cNvPr id="44" name="Graphic 43" descr="Smiling Face with No Fill">
            <a:extLst>
              <a:ext uri="{FF2B5EF4-FFF2-40B4-BE49-F238E27FC236}">
                <a16:creationId xmlns:a16="http://schemas.microsoft.com/office/drawing/2014/main" id="{63063F11-1D74-4AE8-B2EB-EC01A4B60B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62944" y="609321"/>
            <a:ext cx="137160" cy="137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99CC11-7F4C-440E-B90F-DAB792D3FDD1}"/>
              </a:ext>
            </a:extLst>
          </p:cNvPr>
          <p:cNvSpPr/>
          <p:nvPr/>
        </p:nvSpPr>
        <p:spPr>
          <a:xfrm>
            <a:off x="6621399" y="563601"/>
            <a:ext cx="1303401" cy="2286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Search</a:t>
            </a:r>
          </a:p>
        </p:txBody>
      </p:sp>
      <p:pic>
        <p:nvPicPr>
          <p:cNvPr id="9" name="Graphic 8" descr="Magnifying glass">
            <a:extLst>
              <a:ext uri="{FF2B5EF4-FFF2-40B4-BE49-F238E27FC236}">
                <a16:creationId xmlns:a16="http://schemas.microsoft.com/office/drawing/2014/main" id="{A8845751-7879-4ACC-91B5-C3D3D006D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920" y="609321"/>
            <a:ext cx="137160" cy="137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D5A09-C2F5-4DE4-9820-37192085E4FE}"/>
              </a:ext>
            </a:extLst>
          </p:cNvPr>
          <p:cNvSpPr txBox="1"/>
          <p:nvPr/>
        </p:nvSpPr>
        <p:spPr>
          <a:xfrm>
            <a:off x="812332" y="926068"/>
            <a:ext cx="167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B8D6DD1-D123-428D-B571-BB7CFFFD5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3583"/>
              </p:ext>
            </p:extLst>
          </p:nvPr>
        </p:nvGraphicFramePr>
        <p:xfrm>
          <a:off x="3326039" y="9979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CE815E5-B233-457A-811A-9950C49B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6527" y="1041018"/>
            <a:ext cx="137160" cy="137160"/>
          </a:xfrm>
          <a:prstGeom prst="rect">
            <a:avLst/>
          </a:prstGeom>
        </p:spPr>
      </p:pic>
      <p:pic>
        <p:nvPicPr>
          <p:cNvPr id="33" name="Graphic 32" descr="Gold bars">
            <a:extLst>
              <a:ext uri="{FF2B5EF4-FFF2-40B4-BE49-F238E27FC236}">
                <a16:creationId xmlns:a16="http://schemas.microsoft.com/office/drawing/2014/main" id="{D02CF20A-BE2E-4779-A76B-55BF0B789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37" y="1044429"/>
            <a:ext cx="137160" cy="137160"/>
          </a:xfrm>
          <a:prstGeom prst="rect">
            <a:avLst/>
          </a:prstGeom>
        </p:spPr>
      </p:pic>
      <p:pic>
        <p:nvPicPr>
          <p:cNvPr id="35" name="Graphic 34" descr="Bar chart">
            <a:extLst>
              <a:ext uri="{FF2B5EF4-FFF2-40B4-BE49-F238E27FC236}">
                <a16:creationId xmlns:a16="http://schemas.microsoft.com/office/drawing/2014/main" id="{C550D286-FB30-41C3-B441-68738EC21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2859" y="1051335"/>
            <a:ext cx="137160" cy="1371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440064-C90E-49A7-BA8F-826AFCDE326F}"/>
              </a:ext>
            </a:extLst>
          </p:cNvPr>
          <p:cNvSpPr/>
          <p:nvPr/>
        </p:nvSpPr>
        <p:spPr>
          <a:xfrm>
            <a:off x="2500654" y="997995"/>
            <a:ext cx="731520" cy="24384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Add new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A3EAAF0-2AA8-400D-90FA-858E6C58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1316"/>
              </p:ext>
            </p:extLst>
          </p:nvPr>
        </p:nvGraphicFramePr>
        <p:xfrm>
          <a:off x="5638405" y="9979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43" name="Graphic 42" descr="Single gear">
            <a:extLst>
              <a:ext uri="{FF2B5EF4-FFF2-40B4-BE49-F238E27FC236}">
                <a16:creationId xmlns:a16="http://schemas.microsoft.com/office/drawing/2014/main" id="{0D65FBCE-4ED1-4A07-8DB6-81959A5CB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728" y="1051335"/>
            <a:ext cx="137160" cy="137160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11FE3C-33EE-4E2B-A1C8-A5562F5B551E}"/>
              </a:ext>
            </a:extLst>
          </p:cNvPr>
          <p:cNvSpPr/>
          <p:nvPr/>
        </p:nvSpPr>
        <p:spPr>
          <a:xfrm>
            <a:off x="5893345" y="9949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BBFB5B6-6AEA-465E-9EB4-EF0F89A3356C}"/>
              </a:ext>
            </a:extLst>
          </p:cNvPr>
          <p:cNvSpPr/>
          <p:nvPr/>
        </p:nvSpPr>
        <p:spPr>
          <a:xfrm>
            <a:off x="7307199" y="9949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EB91396-6188-404A-AE78-311964B1747D}"/>
              </a:ext>
            </a:extLst>
          </p:cNvPr>
          <p:cNvSpPr/>
          <p:nvPr/>
        </p:nvSpPr>
        <p:spPr>
          <a:xfrm flipV="1">
            <a:off x="7088492" y="11332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E45B670-67CB-407F-AF14-3AEB0440E682}"/>
              </a:ext>
            </a:extLst>
          </p:cNvPr>
          <p:cNvSpPr/>
          <p:nvPr/>
        </p:nvSpPr>
        <p:spPr>
          <a:xfrm>
            <a:off x="7088492" y="10554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phic 49" descr="Magnifying glass">
            <a:extLst>
              <a:ext uri="{FF2B5EF4-FFF2-40B4-BE49-F238E27FC236}">
                <a16:creationId xmlns:a16="http://schemas.microsoft.com/office/drawing/2014/main" id="{58DF0319-CCE7-4AC0-9723-A27442EB1F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30512" y="1055616"/>
            <a:ext cx="137160" cy="137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835F095-6D86-43AC-91D1-9785A5B44BFA}"/>
              </a:ext>
            </a:extLst>
          </p:cNvPr>
          <p:cNvGrpSpPr/>
          <p:nvPr/>
        </p:nvGrpSpPr>
        <p:grpSpPr>
          <a:xfrm>
            <a:off x="3741264" y="506512"/>
            <a:ext cx="594360" cy="341702"/>
            <a:chOff x="3741264" y="514604"/>
            <a:chExt cx="594360" cy="3417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D9A369-ABC7-4A78-864A-D13F4236A525}"/>
                </a:ext>
              </a:extLst>
            </p:cNvPr>
            <p:cNvCxnSpPr/>
            <p:nvPr/>
          </p:nvCxnSpPr>
          <p:spPr>
            <a:xfrm>
              <a:off x="3741264" y="514604"/>
              <a:ext cx="59436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050F29-2DC6-4FB2-A93F-7E5FADC747C1}"/>
                </a:ext>
              </a:extLst>
            </p:cNvPr>
            <p:cNvCxnSpPr/>
            <p:nvPr/>
          </p:nvCxnSpPr>
          <p:spPr>
            <a:xfrm>
              <a:off x="3741264" y="856306"/>
              <a:ext cx="59436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7FAA734-8907-45FD-9B6D-BB8693F9AEB0}"/>
              </a:ext>
            </a:extLst>
          </p:cNvPr>
          <p:cNvCxnSpPr/>
          <p:nvPr/>
        </p:nvCxnSpPr>
        <p:spPr>
          <a:xfrm>
            <a:off x="778184" y="13716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DEF81-1BBC-46EA-A321-9B3471FE6E98}"/>
              </a:ext>
            </a:extLst>
          </p:cNvPr>
          <p:cNvSpPr/>
          <p:nvPr/>
        </p:nvSpPr>
        <p:spPr>
          <a:xfrm>
            <a:off x="914400" y="152399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83FEEF-2952-44EF-9B85-19DF6AF221FF}"/>
              </a:ext>
            </a:extLst>
          </p:cNvPr>
          <p:cNvSpPr/>
          <p:nvPr/>
        </p:nvSpPr>
        <p:spPr>
          <a:xfrm>
            <a:off x="2571750" y="153112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4D461A-0639-4E2C-B176-2516947DAC2B}"/>
              </a:ext>
            </a:extLst>
          </p:cNvPr>
          <p:cNvSpPr/>
          <p:nvPr/>
        </p:nvSpPr>
        <p:spPr>
          <a:xfrm>
            <a:off x="4229100" y="153045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7686A-46B6-4C38-8686-18FDEC1005D8}"/>
              </a:ext>
            </a:extLst>
          </p:cNvPr>
          <p:cNvSpPr/>
          <p:nvPr/>
        </p:nvSpPr>
        <p:spPr>
          <a:xfrm>
            <a:off x="5886450" y="153045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D8F54-67C9-4794-BF99-CA84E668450A}"/>
              </a:ext>
            </a:extLst>
          </p:cNvPr>
          <p:cNvSpPr/>
          <p:nvPr/>
        </p:nvSpPr>
        <p:spPr>
          <a:xfrm>
            <a:off x="7543800" y="153044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0790B7-8472-4845-AB19-A3119B5A0863}"/>
              </a:ext>
            </a:extLst>
          </p:cNvPr>
          <p:cNvSpPr/>
          <p:nvPr/>
        </p:nvSpPr>
        <p:spPr>
          <a:xfrm>
            <a:off x="918210" y="25294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42D1E0D-D160-4674-8FC8-73E57A909AE0}"/>
              </a:ext>
            </a:extLst>
          </p:cNvPr>
          <p:cNvSpPr/>
          <p:nvPr/>
        </p:nvSpPr>
        <p:spPr>
          <a:xfrm>
            <a:off x="2575560" y="25365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AAA1C0-B14B-4504-9737-7C16DDE01716}"/>
              </a:ext>
            </a:extLst>
          </p:cNvPr>
          <p:cNvSpPr/>
          <p:nvPr/>
        </p:nvSpPr>
        <p:spPr>
          <a:xfrm>
            <a:off x="4232910" y="25358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97F52-DFE2-47C3-B6A5-B3AD50E326FA}"/>
              </a:ext>
            </a:extLst>
          </p:cNvPr>
          <p:cNvSpPr/>
          <p:nvPr/>
        </p:nvSpPr>
        <p:spPr>
          <a:xfrm>
            <a:off x="5890260" y="25358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8CBFD67-B3D2-4B76-8FFD-D3FFC4ADDADD}"/>
              </a:ext>
            </a:extLst>
          </p:cNvPr>
          <p:cNvSpPr/>
          <p:nvPr/>
        </p:nvSpPr>
        <p:spPr>
          <a:xfrm>
            <a:off x="7547610" y="25358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B69DD4-EAA4-4681-ABFA-08803FB3BAB1}"/>
              </a:ext>
            </a:extLst>
          </p:cNvPr>
          <p:cNvSpPr/>
          <p:nvPr/>
        </p:nvSpPr>
        <p:spPr>
          <a:xfrm>
            <a:off x="918210" y="3534209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DBCA40-F980-4EAF-8AA8-EFEA14449E68}"/>
              </a:ext>
            </a:extLst>
          </p:cNvPr>
          <p:cNvSpPr/>
          <p:nvPr/>
        </p:nvSpPr>
        <p:spPr>
          <a:xfrm>
            <a:off x="2575560" y="3541335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070EC0-6EB8-47C3-91A2-ACEC2E837D32}"/>
              </a:ext>
            </a:extLst>
          </p:cNvPr>
          <p:cNvSpPr/>
          <p:nvPr/>
        </p:nvSpPr>
        <p:spPr>
          <a:xfrm>
            <a:off x="4232910" y="3540661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4292EE-0A22-4009-9150-A6F40E1AF4D5}"/>
              </a:ext>
            </a:extLst>
          </p:cNvPr>
          <p:cNvSpPr/>
          <p:nvPr/>
        </p:nvSpPr>
        <p:spPr>
          <a:xfrm>
            <a:off x="5890260" y="3540660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Medical">
            <a:extLst>
              <a:ext uri="{FF2B5EF4-FFF2-40B4-BE49-F238E27FC236}">
                <a16:creationId xmlns:a16="http://schemas.microsoft.com/office/drawing/2014/main" id="{6CEE710B-324A-4C3D-94C6-FE7C1017B02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38764" y="1582580"/>
            <a:ext cx="457200" cy="4572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E61DB75-1AD6-422F-934A-6EC1181EAD6B}"/>
              </a:ext>
            </a:extLst>
          </p:cNvPr>
          <p:cNvSpPr txBox="1"/>
          <p:nvPr/>
        </p:nvSpPr>
        <p:spPr>
          <a:xfrm>
            <a:off x="1213113" y="2033033"/>
            <a:ext cx="92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Add new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1BF26E-77CD-4310-9947-AD13CBB43B8A}"/>
              </a:ext>
            </a:extLst>
          </p:cNvPr>
          <p:cNvSpPr txBox="1"/>
          <p:nvPr/>
        </p:nvSpPr>
        <p:spPr>
          <a:xfrm>
            <a:off x="808861" y="4812268"/>
            <a:ext cx="22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Watched cases </a:t>
            </a:r>
            <a:r>
              <a:rPr lang="en-US" sz="1100" dirty="0"/>
              <a:t>– 13 cases</a:t>
            </a:r>
            <a:endParaRPr lang="en-US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D4835F1-C3E3-4D77-A45E-DBB7475A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64751"/>
              </p:ext>
            </p:extLst>
          </p:nvPr>
        </p:nvGraphicFramePr>
        <p:xfrm>
          <a:off x="3021239" y="4884195"/>
          <a:ext cx="712561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854134168"/>
                    </a:ext>
                  </a:extLst>
                </a:gridCol>
                <a:gridCol w="241783">
                  <a:extLst>
                    <a:ext uri="{9D8B030D-6E8A-4147-A177-3AD203B41FA5}">
                      <a16:colId xmlns:a16="http://schemas.microsoft.com/office/drawing/2014/main" val="24348661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75" name="Graphic 74" descr="Table">
            <a:extLst>
              <a:ext uri="{FF2B5EF4-FFF2-40B4-BE49-F238E27FC236}">
                <a16:creationId xmlns:a16="http://schemas.microsoft.com/office/drawing/2014/main" id="{DB6BE606-75FE-4337-B8DC-27F15C39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727" y="4927218"/>
            <a:ext cx="137160" cy="137160"/>
          </a:xfrm>
          <a:prstGeom prst="rect">
            <a:avLst/>
          </a:prstGeom>
        </p:spPr>
      </p:pic>
      <p:pic>
        <p:nvPicPr>
          <p:cNvPr id="76" name="Graphic 75" descr="Gold bars">
            <a:extLst>
              <a:ext uri="{FF2B5EF4-FFF2-40B4-BE49-F238E27FC236}">
                <a16:creationId xmlns:a16="http://schemas.microsoft.com/office/drawing/2014/main" id="{C1E4CF6E-FF47-4011-B814-685B82180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3737" y="4930629"/>
            <a:ext cx="137160" cy="137160"/>
          </a:xfrm>
          <a:prstGeom prst="rect">
            <a:avLst/>
          </a:prstGeom>
        </p:spPr>
      </p:pic>
      <p:pic>
        <p:nvPicPr>
          <p:cNvPr id="77" name="Graphic 76" descr="Bar chart">
            <a:extLst>
              <a:ext uri="{FF2B5EF4-FFF2-40B4-BE49-F238E27FC236}">
                <a16:creationId xmlns:a16="http://schemas.microsoft.com/office/drawing/2014/main" id="{D0990E33-A59D-4C82-B34A-1DA8B4002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8059" y="4937535"/>
            <a:ext cx="137160" cy="137160"/>
          </a:xfrm>
          <a:prstGeom prst="rect">
            <a:avLst/>
          </a:prstGeom>
        </p:spPr>
      </p:pic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A3F33F72-37E5-49B3-B92A-1F32C2A5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07331"/>
              </p:ext>
            </p:extLst>
          </p:nvPr>
        </p:nvGraphicFramePr>
        <p:xfrm>
          <a:off x="5634934" y="4884195"/>
          <a:ext cx="228995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95">
                  <a:extLst>
                    <a:ext uri="{9D8B030D-6E8A-4147-A177-3AD203B41FA5}">
                      <a16:colId xmlns:a16="http://schemas.microsoft.com/office/drawing/2014/main" val="19967673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35906"/>
                  </a:ext>
                </a:extLst>
              </a:tr>
            </a:tbl>
          </a:graphicData>
        </a:graphic>
      </p:graphicFrame>
      <p:pic>
        <p:nvPicPr>
          <p:cNvPr id="80" name="Graphic 79" descr="Single gear">
            <a:extLst>
              <a:ext uri="{FF2B5EF4-FFF2-40B4-BE49-F238E27FC236}">
                <a16:creationId xmlns:a16="http://schemas.microsoft.com/office/drawing/2014/main" id="{1B120024-AE0B-4F41-9E03-EA55FFF5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9257" y="4937535"/>
            <a:ext cx="137160" cy="137160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5414AD-676D-401C-B677-03B09C62D3BA}"/>
              </a:ext>
            </a:extLst>
          </p:cNvPr>
          <p:cNvSpPr/>
          <p:nvPr/>
        </p:nvSpPr>
        <p:spPr>
          <a:xfrm>
            <a:off x="5889874" y="4881147"/>
            <a:ext cx="1303401" cy="246888"/>
          </a:xfrm>
          <a:prstGeom prst="roundRect">
            <a:avLst>
              <a:gd name="adj" fmla="val 990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Sort: Last edited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8CF81F6-A849-4050-8675-D60A33EE1786}"/>
              </a:ext>
            </a:extLst>
          </p:cNvPr>
          <p:cNvSpPr/>
          <p:nvPr/>
        </p:nvSpPr>
        <p:spPr>
          <a:xfrm>
            <a:off x="7303728" y="4881147"/>
            <a:ext cx="1913001" cy="246888"/>
          </a:xfrm>
          <a:prstGeom prst="roundRect">
            <a:avLst>
              <a:gd name="adj" fmla="val 7205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Search cases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E3CB43-083B-4CA6-80F4-6F3911DC15A9}"/>
              </a:ext>
            </a:extLst>
          </p:cNvPr>
          <p:cNvSpPr/>
          <p:nvPr/>
        </p:nvSpPr>
        <p:spPr>
          <a:xfrm flipV="1">
            <a:off x="7085021" y="5019462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A7104E99-BBD3-4969-981E-A95D8BF6BE19}"/>
              </a:ext>
            </a:extLst>
          </p:cNvPr>
          <p:cNvSpPr/>
          <p:nvPr/>
        </p:nvSpPr>
        <p:spPr>
          <a:xfrm>
            <a:off x="7085021" y="4941655"/>
            <a:ext cx="73152" cy="45719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5" name="Graphic 84" descr="Magnifying glass">
            <a:extLst>
              <a:ext uri="{FF2B5EF4-FFF2-40B4-BE49-F238E27FC236}">
                <a16:creationId xmlns:a16="http://schemas.microsoft.com/office/drawing/2014/main" id="{B7CEA3B3-55BC-49D2-865F-2943177EE03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27041" y="4941816"/>
            <a:ext cx="137160" cy="1371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71F158C-EFFE-41D7-84A6-8EAF0F62BC12}"/>
              </a:ext>
            </a:extLst>
          </p:cNvPr>
          <p:cNvCxnSpPr/>
          <p:nvPr/>
        </p:nvCxnSpPr>
        <p:spPr>
          <a:xfrm>
            <a:off x="774713" y="5257800"/>
            <a:ext cx="85039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9B6F69-91EF-4443-8FB8-6384C84EB266}"/>
              </a:ext>
            </a:extLst>
          </p:cNvPr>
          <p:cNvCxnSpPr/>
          <p:nvPr/>
        </p:nvCxnSpPr>
        <p:spPr>
          <a:xfrm>
            <a:off x="778184" y="4725156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E76683-DFE2-4F2F-8C1E-A8911B21C223}"/>
              </a:ext>
            </a:extLst>
          </p:cNvPr>
          <p:cNvSpPr/>
          <p:nvPr/>
        </p:nvSpPr>
        <p:spPr>
          <a:xfrm>
            <a:off x="911981" y="539134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667076-BCEF-4020-AF85-E0EF0AB0AD62}"/>
              </a:ext>
            </a:extLst>
          </p:cNvPr>
          <p:cNvSpPr/>
          <p:nvPr/>
        </p:nvSpPr>
        <p:spPr>
          <a:xfrm>
            <a:off x="2569331" y="5398468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C3F97DE-6F14-4D1F-AA16-9D54D622529D}"/>
              </a:ext>
            </a:extLst>
          </p:cNvPr>
          <p:cNvSpPr/>
          <p:nvPr/>
        </p:nvSpPr>
        <p:spPr>
          <a:xfrm>
            <a:off x="4226681" y="5397794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4B21151-DDBE-49BD-B002-23FFF8877540}"/>
              </a:ext>
            </a:extLst>
          </p:cNvPr>
          <p:cNvSpPr/>
          <p:nvPr/>
        </p:nvSpPr>
        <p:spPr>
          <a:xfrm>
            <a:off x="5884031" y="5397793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7E5305-DB2F-4BCF-8B4B-246B754502F5}"/>
              </a:ext>
            </a:extLst>
          </p:cNvPr>
          <p:cNvSpPr/>
          <p:nvPr/>
        </p:nvSpPr>
        <p:spPr>
          <a:xfrm>
            <a:off x="7541381" y="5397792"/>
            <a:ext cx="155448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28EB76C-E7B9-4A39-8FD2-BD72C8A4948B}"/>
              </a:ext>
            </a:extLst>
          </p:cNvPr>
          <p:cNvCxnSpPr/>
          <p:nvPr/>
        </p:nvCxnSpPr>
        <p:spPr>
          <a:xfrm>
            <a:off x="773140" y="863321"/>
            <a:ext cx="85039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A02C2-B401-43B6-B08A-41D4743B5E10}"/>
              </a:ext>
            </a:extLst>
          </p:cNvPr>
          <p:cNvSpPr/>
          <p:nvPr/>
        </p:nvSpPr>
        <p:spPr>
          <a:xfrm>
            <a:off x="3931920" y="1534258"/>
            <a:ext cx="182880" cy="90525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Pencil">
            <a:extLst>
              <a:ext uri="{FF2B5EF4-FFF2-40B4-BE49-F238E27FC236}">
                <a16:creationId xmlns:a16="http://schemas.microsoft.com/office/drawing/2014/main" id="{4B390816-02EA-428C-B68B-1D89B8448C7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68136" y="1752600"/>
            <a:ext cx="137160" cy="137160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62DE6327-84DA-415E-9ADA-793D4E6AB8B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68136" y="1566128"/>
            <a:ext cx="137160" cy="137160"/>
          </a:xfrm>
          <a:prstGeom prst="rect">
            <a:avLst/>
          </a:prstGeom>
        </p:spPr>
      </p:pic>
      <p:pic>
        <p:nvPicPr>
          <p:cNvPr id="30" name="Graphic 29" descr="Thumbs Up Sign">
            <a:extLst>
              <a:ext uri="{FF2B5EF4-FFF2-40B4-BE49-F238E27FC236}">
                <a16:creationId xmlns:a16="http://schemas.microsoft.com/office/drawing/2014/main" id="{2E936EC3-AD1E-41CB-B0E8-D7CF4027D82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977640" y="2105706"/>
            <a:ext cx="137160" cy="137160"/>
          </a:xfrm>
          <a:prstGeom prst="rect">
            <a:avLst/>
          </a:prstGeom>
        </p:spPr>
      </p:pic>
      <p:pic>
        <p:nvPicPr>
          <p:cNvPr id="37" name="Graphic 36" descr="Newspaper">
            <a:extLst>
              <a:ext uri="{FF2B5EF4-FFF2-40B4-BE49-F238E27FC236}">
                <a16:creationId xmlns:a16="http://schemas.microsoft.com/office/drawing/2014/main" id="{36388E2A-B30E-4C45-B82A-3B005EBBAC8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968136" y="1925566"/>
            <a:ext cx="137160" cy="137160"/>
          </a:xfrm>
          <a:prstGeom prst="rect">
            <a:avLst/>
          </a:prstGeom>
        </p:spPr>
      </p:pic>
      <p:pic>
        <p:nvPicPr>
          <p:cNvPr id="93" name="Graphic 92" descr="Thumbs Up Sign">
            <a:extLst>
              <a:ext uri="{FF2B5EF4-FFF2-40B4-BE49-F238E27FC236}">
                <a16:creationId xmlns:a16="http://schemas.microsoft.com/office/drawing/2014/main" id="{C9B710E3-7EDA-4D51-9799-2E96707C799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flipH="1" flipV="1">
            <a:off x="3977640" y="2297968"/>
            <a:ext cx="137160" cy="1371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95F3AB-8353-443C-A515-6D806C83B01D}"/>
              </a:ext>
            </a:extLst>
          </p:cNvPr>
          <p:cNvSpPr txBox="1"/>
          <p:nvPr/>
        </p:nvSpPr>
        <p:spPr>
          <a:xfrm>
            <a:off x="2627230" y="1564073"/>
            <a:ext cx="12134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cap="small" dirty="0"/>
              <a:t>Title 15 </a:t>
            </a:r>
            <a:r>
              <a:rPr lang="en-US" sz="1400" b="1" cap="small" dirty="0" err="1"/>
              <a:t>charac</a:t>
            </a:r>
            <a:r>
              <a:rPr lang="en-US" sz="1400" b="1" cap="small" dirty="0"/>
              <a:t>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5B5235-8734-4D7C-8BA4-8210DACFBEE4}"/>
              </a:ext>
            </a:extLst>
          </p:cNvPr>
          <p:cNvSpPr txBox="1"/>
          <p:nvPr/>
        </p:nvSpPr>
        <p:spPr>
          <a:xfrm>
            <a:off x="2629945" y="1858089"/>
            <a:ext cx="29174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 cap="small" dirty="0"/>
              <a:t>OTHER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2A2B1A-25EB-421F-B3B2-E59F35CF492F}"/>
              </a:ext>
            </a:extLst>
          </p:cNvPr>
          <p:cNvSpPr txBox="1"/>
          <p:nvPr/>
        </p:nvSpPr>
        <p:spPr>
          <a:xfrm>
            <a:off x="2637856" y="1963433"/>
            <a:ext cx="28533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Details</a:t>
            </a:r>
          </a:p>
        </p:txBody>
      </p:sp>
      <p:pic>
        <p:nvPicPr>
          <p:cNvPr id="41" name="Graphic 40" descr="Checklist">
            <a:extLst>
              <a:ext uri="{FF2B5EF4-FFF2-40B4-BE49-F238E27FC236}">
                <a16:creationId xmlns:a16="http://schemas.microsoft.com/office/drawing/2014/main" id="{EC47033A-9B99-4A28-B28E-B14490640EA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18232" y="2258741"/>
            <a:ext cx="137160" cy="137160"/>
          </a:xfrm>
          <a:prstGeom prst="rect">
            <a:avLst/>
          </a:prstGeom>
        </p:spPr>
      </p:pic>
      <p:pic>
        <p:nvPicPr>
          <p:cNvPr id="98" name="Graphic 97" descr="Thumbs Up Sign">
            <a:extLst>
              <a:ext uri="{FF2B5EF4-FFF2-40B4-BE49-F238E27FC236}">
                <a16:creationId xmlns:a16="http://schemas.microsoft.com/office/drawing/2014/main" id="{0CF51F9A-610C-4688-97B7-0103B0A58FF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31820" y="2247165"/>
            <a:ext cx="137160" cy="13716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39611B3D-6803-449B-ADE1-1284EA0A3913}"/>
              </a:ext>
            </a:extLst>
          </p:cNvPr>
          <p:cNvSpPr txBox="1"/>
          <p:nvPr/>
        </p:nvSpPr>
        <p:spPr>
          <a:xfrm>
            <a:off x="2772397" y="2261550"/>
            <a:ext cx="24526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02/20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D3821F-C275-4693-A66D-A711E38F9D39}"/>
              </a:ext>
            </a:extLst>
          </p:cNvPr>
          <p:cNvSpPr txBox="1"/>
          <p:nvPr/>
        </p:nvSpPr>
        <p:spPr>
          <a:xfrm>
            <a:off x="3295702" y="2261214"/>
            <a:ext cx="5129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cap="smal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5520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BB600-4382-4CAD-A579-3C9B36FC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476656"/>
            <a:ext cx="8531352" cy="59167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08898"/>
              </p:ext>
            </p:extLst>
          </p:nvPr>
        </p:nvGraphicFramePr>
        <p:xfrm>
          <a:off x="6634261" y="875488"/>
          <a:ext cx="2651760" cy="5683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Case information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3406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HC005-007 – Arthur Anderson</a:t>
                      </a:r>
                      <a:endParaRPr lang="en-US" sz="500" dirty="0"/>
                    </a:p>
                    <a:p>
                      <a:pPr algn="l"/>
                      <a:endParaRPr lang="en-US" sz="500" dirty="0"/>
                    </a:p>
                    <a:p>
                      <a:pPr algn="l"/>
                      <a:endParaRPr lang="en-US" sz="1200" dirty="0"/>
                    </a:p>
                    <a:p>
                      <a:pPr algn="l"/>
                      <a:endParaRPr lang="en-US" sz="4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028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AEE8CD-50C4-4D09-A1C6-7934786D60AC}"/>
              </a:ext>
            </a:extLst>
          </p:cNvPr>
          <p:cNvSpPr/>
          <p:nvPr/>
        </p:nvSpPr>
        <p:spPr>
          <a:xfrm>
            <a:off x="7559040" y="1479433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visits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69323"/>
              </p:ext>
            </p:extLst>
          </p:nvPr>
        </p:nvGraphicFramePr>
        <p:xfrm>
          <a:off x="6301366" y="875488"/>
          <a:ext cx="330200" cy="5683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7892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7892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7892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7892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7892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7892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410284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8491" y="1699452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8491" y="960504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8491" y="2461452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48491" y="2081092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48491" y="1321974"/>
            <a:ext cx="228600" cy="228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7E2641-28E3-4FAD-A1B5-9E1B2232938D}"/>
              </a:ext>
            </a:extLst>
          </p:cNvPr>
          <p:cNvSpPr/>
          <p:nvPr/>
        </p:nvSpPr>
        <p:spPr>
          <a:xfrm>
            <a:off x="7501651" y="4191000"/>
            <a:ext cx="822960" cy="182880"/>
          </a:xfrm>
          <a:prstGeom prst="roundRect">
            <a:avLst>
              <a:gd name="adj" fmla="val 847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labels</a:t>
            </a:r>
          </a:p>
        </p:txBody>
      </p:sp>
    </p:spTree>
    <p:extLst>
      <p:ext uri="{BB962C8B-B14F-4D97-AF65-F5344CB8AC3E}">
        <p14:creationId xmlns:p14="http://schemas.microsoft.com/office/powerpoint/2010/main" val="287947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BB600-4382-4CAD-A579-3C9B36FC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476656"/>
            <a:ext cx="8531352" cy="59167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C33FE4-E7AC-44E3-B8EE-86BC17C6226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34261" y="875488"/>
          <a:ext cx="2651760" cy="5384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7139">
                  <a:extLst>
                    <a:ext uri="{9D8B030D-6E8A-4147-A177-3AD203B41FA5}">
                      <a16:colId xmlns:a16="http://schemas.microsoft.com/office/drawing/2014/main" val="2165845933"/>
                    </a:ext>
                  </a:extLst>
                </a:gridCol>
                <a:gridCol w="1597480">
                  <a:extLst>
                    <a:ext uri="{9D8B030D-6E8A-4147-A177-3AD203B41FA5}">
                      <a16:colId xmlns:a16="http://schemas.microsoft.com/office/drawing/2014/main" val="105867182"/>
                    </a:ext>
                  </a:extLst>
                </a:gridCol>
                <a:gridCol w="297141">
                  <a:extLst>
                    <a:ext uri="{9D8B030D-6E8A-4147-A177-3AD203B41FA5}">
                      <a16:colId xmlns:a16="http://schemas.microsoft.com/office/drawing/2014/main" val="1512530546"/>
                    </a:ext>
                  </a:extLst>
                </a:gridCol>
              </a:tblGrid>
              <a:tr h="34371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Case details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3577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First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916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Middle Initial: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2104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Name: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11383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Current Ge…: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5828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DOB: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00119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MRN: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233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Visits: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378597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Status: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04870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Priority: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750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Labels: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85235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580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Last 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4773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Updated: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66549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Created: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14692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2708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Notes: 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799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98321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Attachments: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2980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3985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0287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r"/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88427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AEE8CD-50C4-4D09-A1C6-7934786D60AC}"/>
              </a:ext>
            </a:extLst>
          </p:cNvPr>
          <p:cNvSpPr/>
          <p:nvPr/>
        </p:nvSpPr>
        <p:spPr>
          <a:xfrm>
            <a:off x="7451676" y="2685424"/>
            <a:ext cx="731520" cy="182880"/>
          </a:xfrm>
          <a:prstGeom prst="roundRect">
            <a:avLst>
              <a:gd name="adj" fmla="val 8470"/>
            </a:avLst>
          </a:prstGeom>
          <a:solidFill>
            <a:srgbClr val="62983E"/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Edit </a:t>
            </a:r>
            <a:r>
              <a:rPr lang="en-US" sz="1050" dirty="0" err="1">
                <a:solidFill>
                  <a:schemeClr val="bg1"/>
                </a:solidFill>
              </a:rPr>
              <a:t>vists</a:t>
            </a:r>
            <a:endParaRPr lang="en-US" sz="105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F325DB-143B-4FF0-95D3-38231CE54E35}"/>
              </a:ext>
            </a:extLst>
          </p:cNvPr>
          <p:cNvGraphicFramePr>
            <a:graphicFrameLocks noGrp="1"/>
          </p:cNvGraphicFramePr>
          <p:nvPr/>
        </p:nvGraphicFramePr>
        <p:xfrm>
          <a:off x="6301366" y="875489"/>
          <a:ext cx="330200" cy="5384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0200">
                  <a:extLst>
                    <a:ext uri="{9D8B030D-6E8A-4147-A177-3AD203B41FA5}">
                      <a16:colId xmlns:a16="http://schemas.microsoft.com/office/drawing/2014/main" val="94294729"/>
                    </a:ext>
                  </a:extLst>
                </a:gridCol>
              </a:tblGrid>
              <a:tr h="35895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320297"/>
                  </a:ext>
                </a:extLst>
              </a:tr>
              <a:tr h="35895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669174"/>
                  </a:ext>
                </a:extLst>
              </a:tr>
              <a:tr h="35895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731702"/>
                  </a:ext>
                </a:extLst>
              </a:tr>
              <a:tr h="35895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073708"/>
                  </a:ext>
                </a:extLst>
              </a:tr>
              <a:tr h="35895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57773"/>
                  </a:ext>
                </a:extLst>
              </a:tr>
              <a:tr h="358956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615394"/>
                  </a:ext>
                </a:extLst>
              </a:tr>
              <a:tr h="3230604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1704"/>
                  </a:ext>
                </a:extLst>
              </a:tr>
            </a:tbl>
          </a:graphicData>
        </a:graphic>
      </p:graphicFrame>
      <p:pic>
        <p:nvPicPr>
          <p:cNvPr id="8" name="Graphic 7" descr="Eye">
            <a:extLst>
              <a:ext uri="{FF2B5EF4-FFF2-40B4-BE49-F238E27FC236}">
                <a16:creationId xmlns:a16="http://schemas.microsoft.com/office/drawing/2014/main" id="{EA7238B7-A9E9-48CF-BFCF-C8C2E30A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8491" y="1653348"/>
            <a:ext cx="228600" cy="228600"/>
          </a:xfrm>
          <a:prstGeom prst="rect">
            <a:avLst/>
          </a:prstGeom>
        </p:spPr>
      </p:pic>
      <p:pic>
        <p:nvPicPr>
          <p:cNvPr id="9" name="Graphic 8" descr="Information">
            <a:extLst>
              <a:ext uri="{FF2B5EF4-FFF2-40B4-BE49-F238E27FC236}">
                <a16:creationId xmlns:a16="http://schemas.microsoft.com/office/drawing/2014/main" id="{10AC6590-8DA1-4979-96EC-36F875D79E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8491" y="945136"/>
            <a:ext cx="228600" cy="228600"/>
          </a:xfrm>
          <a:prstGeom prst="rect">
            <a:avLst/>
          </a:prstGeom>
        </p:spPr>
      </p:pic>
      <p:pic>
        <p:nvPicPr>
          <p:cNvPr id="11" name="Graphic 10" descr="Chat">
            <a:extLst>
              <a:ext uri="{FF2B5EF4-FFF2-40B4-BE49-F238E27FC236}">
                <a16:creationId xmlns:a16="http://schemas.microsoft.com/office/drawing/2014/main" id="{938BA760-624B-4983-AB9A-495030054C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48491" y="2353236"/>
            <a:ext cx="228600" cy="228600"/>
          </a:xfrm>
          <a:prstGeom prst="rect">
            <a:avLst/>
          </a:prstGeom>
        </p:spPr>
      </p:pic>
      <p:pic>
        <p:nvPicPr>
          <p:cNvPr id="13" name="Graphic 12" descr="Paperclip">
            <a:extLst>
              <a:ext uri="{FF2B5EF4-FFF2-40B4-BE49-F238E27FC236}">
                <a16:creationId xmlns:a16="http://schemas.microsoft.com/office/drawing/2014/main" id="{5F7CE76C-E0E4-4BA0-BF8B-4F80FCB591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48491" y="1988884"/>
            <a:ext cx="228600" cy="228600"/>
          </a:xfrm>
          <a:prstGeom prst="rect">
            <a:avLst/>
          </a:prstGeom>
        </p:spPr>
      </p:pic>
      <p:pic>
        <p:nvPicPr>
          <p:cNvPr id="15" name="Graphic 14" descr="Help">
            <a:extLst>
              <a:ext uri="{FF2B5EF4-FFF2-40B4-BE49-F238E27FC236}">
                <a16:creationId xmlns:a16="http://schemas.microsoft.com/office/drawing/2014/main" id="{8FADF71A-508C-49A0-99B7-720A637919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48491" y="1298922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2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120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Pillai</dc:creator>
  <cp:lastModifiedBy>Vivek Pillai</cp:lastModifiedBy>
  <cp:revision>74</cp:revision>
  <dcterms:created xsi:type="dcterms:W3CDTF">2018-12-30T02:26:06Z</dcterms:created>
  <dcterms:modified xsi:type="dcterms:W3CDTF">2018-12-31T20:52:02Z</dcterms:modified>
</cp:coreProperties>
</file>