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17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Pair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Dash</a:t>
            </a:r>
          </a:p>
          <a:p>
            <a:r>
              <a:rPr lang="en-US" sz="1400" dirty="0"/>
              <a:t>   Bespoke Profiles</a:t>
            </a:r>
          </a:p>
          <a:p>
            <a:r>
              <a:rPr lang="en-US" sz="1400" dirty="0"/>
              <a:t>   My applications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77145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85324"/>
              </p:ext>
            </p:extLst>
          </p:nvPr>
        </p:nvGraphicFramePr>
        <p:xfrm>
          <a:off x="6634261" y="875488"/>
          <a:ext cx="2651760" cy="5439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</a:tblGrid>
              <a:tr h="3437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cap="all" normalizeH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Middle Initial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Gender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MRN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475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197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103</cp:revision>
  <dcterms:created xsi:type="dcterms:W3CDTF">2018-12-30T02:26:06Z</dcterms:created>
  <dcterms:modified xsi:type="dcterms:W3CDTF">2019-01-04T14:11:19Z</dcterms:modified>
</cp:coreProperties>
</file>