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Pair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7218-4E83-483C-85D5-181F7C35A40B}"/>
              </a:ext>
            </a:extLst>
          </p:cNvPr>
          <p:cNvSpPr txBox="1"/>
          <p:nvPr/>
        </p:nvSpPr>
        <p:spPr>
          <a:xfrm>
            <a:off x="9662160" y="533400"/>
            <a:ext cx="24536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Home-Dashboard</a:t>
            </a:r>
          </a:p>
          <a:p>
            <a:r>
              <a:rPr lang="en-US" sz="1400" dirty="0"/>
              <a:t>   Profile completeness</a:t>
            </a:r>
          </a:p>
          <a:p>
            <a:r>
              <a:rPr lang="en-US" sz="1400" dirty="0"/>
              <a:t>   Skill stats &amp; recommend..</a:t>
            </a:r>
          </a:p>
          <a:p>
            <a:r>
              <a:rPr lang="en-US" sz="1400" dirty="0"/>
              <a:t>   Job stats</a:t>
            </a:r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Skill center</a:t>
            </a:r>
          </a:p>
          <a:p>
            <a:r>
              <a:rPr lang="en-US" sz="1400" dirty="0"/>
              <a:t>Jobs</a:t>
            </a:r>
          </a:p>
          <a:p>
            <a:r>
              <a:rPr lang="en-US" sz="1400" dirty="0"/>
              <a:t>Dash</a:t>
            </a:r>
          </a:p>
          <a:p>
            <a:r>
              <a:rPr lang="en-US" sz="1400" dirty="0"/>
              <a:t>   Bespoke Profiles</a:t>
            </a:r>
          </a:p>
          <a:p>
            <a:r>
              <a:rPr lang="en-US" sz="1400" dirty="0"/>
              <a:t>   My applications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Profile-Resume</a:t>
            </a:r>
          </a:p>
          <a:p>
            <a:r>
              <a:rPr lang="en-US" sz="1400" dirty="0"/>
              <a:t>   Experience - Skills</a:t>
            </a:r>
          </a:p>
          <a:p>
            <a:r>
              <a:rPr lang="en-US" sz="1400" dirty="0"/>
              <a:t>   Education</a:t>
            </a:r>
          </a:p>
          <a:p>
            <a:r>
              <a:rPr lang="en-US" sz="1400" dirty="0"/>
              <a:t>   Testimonials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5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321D98-52DC-4E25-9C7B-AE8D6D859298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6BBAE-DBE2-444F-84E3-0E080274E5BC}"/>
              </a:ext>
            </a:extLst>
          </p:cNvPr>
          <p:cNvSpPr/>
          <p:nvPr/>
        </p:nvSpPr>
        <p:spPr>
          <a:xfrm>
            <a:off x="838200" y="3124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42A6A-B8AC-4C32-AF02-1C564F2F7D15}"/>
              </a:ext>
            </a:extLst>
          </p:cNvPr>
          <p:cNvSpPr/>
          <p:nvPr/>
        </p:nvSpPr>
        <p:spPr>
          <a:xfrm>
            <a:off x="838200" y="3398426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B1C21-26B4-4F5C-A2AD-868BBD119FD6}"/>
              </a:ext>
            </a:extLst>
          </p:cNvPr>
          <p:cNvSpPr/>
          <p:nvPr/>
        </p:nvSpPr>
        <p:spPr>
          <a:xfrm>
            <a:off x="838200" y="3672652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2DE25-E242-4B28-A944-FC9E1C228E32}"/>
              </a:ext>
            </a:extLst>
          </p:cNvPr>
          <p:cNvSpPr txBox="1"/>
          <p:nvPr/>
        </p:nvSpPr>
        <p:spPr>
          <a:xfrm>
            <a:off x="702602" y="291353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First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BD875-4A16-4F79-91E1-8E8490F63FF8}"/>
              </a:ext>
            </a:extLst>
          </p:cNvPr>
          <p:cNvSpPr txBox="1"/>
          <p:nvPr/>
        </p:nvSpPr>
        <p:spPr>
          <a:xfrm>
            <a:off x="702602" y="3209365"/>
            <a:ext cx="333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39F59-1750-4A6D-9F8D-156F240C7446}"/>
              </a:ext>
            </a:extLst>
          </p:cNvPr>
          <p:cNvSpPr txBox="1"/>
          <p:nvPr/>
        </p:nvSpPr>
        <p:spPr>
          <a:xfrm>
            <a:off x="702602" y="348115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33389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5439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4751"/>
              </p:ext>
            </p:extLst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7331"/>
              </p:ext>
            </p:extLst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77145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1429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85324"/>
              </p:ext>
            </p:extLst>
          </p:nvPr>
        </p:nvGraphicFramePr>
        <p:xfrm>
          <a:off x="6634261" y="875488"/>
          <a:ext cx="2651760" cy="5439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</a:tblGrid>
              <a:tr h="3437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cap="all" normalizeH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Middle Initial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Gender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DOB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MRN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475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42396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Issues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7151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4509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Audit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625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841B4F1-FD04-4C31-B338-E04231D8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538510F8-C117-4B72-93D8-D009BED8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6CFC96BC-97EF-4DD7-9FAF-6AD11240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BCCB6DD9-F952-4E9A-810E-9B76BCAE5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B0DCEA28-BAE1-4FE5-ACF4-72FDCD430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DD11A421-EAE7-4556-9C41-8FC802167A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0001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Attachments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583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5973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72277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202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105</cp:revision>
  <dcterms:created xsi:type="dcterms:W3CDTF">2018-12-30T02:26:06Z</dcterms:created>
  <dcterms:modified xsi:type="dcterms:W3CDTF">2019-02-19T17:54:23Z</dcterms:modified>
</cp:coreProperties>
</file>