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02" d="100"/>
          <a:sy n="102" d="100"/>
        </p:scale>
        <p:origin x="-168" y="-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38B8-25EC-40D4-A7D8-32E43C7BF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3A00-96F0-462F-B04E-4D9271ADF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A31C-10D2-46B4-9A8E-2CB7A5B3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32FC4-F9F1-4A87-81B6-E79D8194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7103-5725-4E69-9205-216717FB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B1CF-62A3-40D1-8960-5DE05742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9671C-9161-41DD-ACBF-D1B8C959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7BE9-2F40-4A24-A10A-6CD4BB94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626D-8859-4737-AD35-CE243341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EB60-780F-45DA-8498-D44831B0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B2958-ABF4-4997-B857-7C8F7ED7F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58827-29BE-4311-BC6B-1DCAEE76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97E1-30B9-4E0F-8C52-B1176AEC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E7D5-4782-4BA3-9F19-517F7B21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9F15-75ED-4BE5-8905-B15DF8AE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53-BAEA-402C-BB09-12D998A4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CE6B-6328-4693-90F9-F0DD2B86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1110-63DF-4E39-8A2D-698CEBD8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9333-6ADE-4819-AADA-035020AE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6187-234F-4165-8A95-C05FF88E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984B-0A99-4105-9647-CA87EF96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1656-BA4D-4100-9FF4-25202072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B009-239F-4734-8B90-A69DDB0E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5AF56-C301-4DFA-B0CD-BE7C5C79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AFBD-E402-41F9-A04A-11D294BA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04DE-E140-4A12-9B78-E447D08A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1202-0C19-4084-B2A2-58A651C76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09C0D-E17D-47C6-8CA3-56AA535D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5AD35-9073-43EB-9C5D-9CB3E11A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84B2D-AF5C-4710-BDE5-69A3C327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2B44-8450-4436-B018-02F1F20C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E5D2-9CBD-4315-9785-05EFFBE8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493BE-6282-4077-A953-619F32291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24A1F-45E0-4B23-9382-04E30DBC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18B40-1DB0-4D1D-975F-67A7A2815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5F034-EDA1-4DB2-828A-3AF86533F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6D940-C077-48CE-A255-CFB364F1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96AA3-66DD-45C8-A620-7FC2AF5E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CE31-9850-4062-8552-F8B8FD3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5ACF-E7A8-4961-8487-10C93147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2D274-93F9-4261-8368-D88ED9AA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D1EB5-C560-404B-9F5E-E43082A5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53FBF-3737-45E8-9B58-DC6F188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975B8-3DA2-4B25-AEEB-1A45561B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69414-74D0-4135-AEF8-9A2F9B3D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3AB3-5283-4620-87C2-F8C5ED5E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2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B43-532F-45FF-8309-6358ACC9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F93C-DBF1-47DC-80AD-BF0468FB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1ADE5-F370-4D9C-B010-40CBE710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E23A-1241-4E36-8AFC-F93A5931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1B4E3-8A80-4E30-A431-8D7AED74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9D7CC-111E-428B-ADAC-858329CA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1918-3784-4D99-B346-8ED1824D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04D2F-3F6C-4DD5-8C2B-0350C8A5A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F0AC6-07E8-405A-91AB-87A64A11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5EFC6-1AC3-45DD-B09B-67A46E3F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5002-06D8-47C8-9CC2-43A1D3C3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F18A-1E52-4673-8192-2D568FD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7738B-EE2A-460A-A060-E92C7DC1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61CD-74F3-4B12-97DE-00E37B96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92E6-9575-4577-8872-4AC80B46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D5A6-EACE-4FB8-A02E-811BB4E6D94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3F89-680E-4B84-B7F8-77288777C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28FA-A733-4F43-B744-F0F13D90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B593-CD35-4009-8961-0210F2918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D9F1C-32DA-4D94-9A5A-BDB868D03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7D06A04-3D0D-4AEA-88C5-ECF4E7851C43}"/>
              </a:ext>
            </a:extLst>
          </p:cNvPr>
          <p:cNvGrpSpPr/>
          <p:nvPr/>
        </p:nvGrpSpPr>
        <p:grpSpPr>
          <a:xfrm>
            <a:off x="612648" y="228600"/>
            <a:ext cx="8531352" cy="6400800"/>
            <a:chOff x="612648" y="228600"/>
            <a:chExt cx="8531352" cy="6400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B5202D-E091-40A5-82C9-B7E81907A779}"/>
                </a:ext>
              </a:extLst>
            </p:cNvPr>
            <p:cNvSpPr/>
            <p:nvPr/>
          </p:nvSpPr>
          <p:spPr>
            <a:xfrm>
              <a:off x="612648" y="685800"/>
              <a:ext cx="8531352" cy="594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A2B80C-25F6-482E-BEE9-986EE59E9CA8}"/>
                </a:ext>
              </a:extLst>
            </p:cNvPr>
            <p:cNvGrpSpPr/>
            <p:nvPr/>
          </p:nvGrpSpPr>
          <p:grpSpPr>
            <a:xfrm>
              <a:off x="612648" y="228600"/>
              <a:ext cx="8531352" cy="457200"/>
              <a:chOff x="612648" y="228600"/>
              <a:chExt cx="8531352" cy="4572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2A096C-B475-47C7-A760-FDF92771D5F6}"/>
                  </a:ext>
                </a:extLst>
              </p:cNvPr>
              <p:cNvSpPr/>
              <p:nvPr/>
            </p:nvSpPr>
            <p:spPr>
              <a:xfrm>
                <a:off x="612648" y="228600"/>
                <a:ext cx="8531352" cy="4572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5D0818-0A62-40A2-BD27-4A4786948FC4}"/>
                  </a:ext>
                </a:extLst>
              </p:cNvPr>
              <p:cNvSpPr txBox="1"/>
              <p:nvPr/>
            </p:nvSpPr>
            <p:spPr>
              <a:xfrm>
                <a:off x="2701188" y="303312"/>
                <a:ext cx="548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Boards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E92F30-E10A-48D0-B9A1-68A3605488B0}"/>
                  </a:ext>
                </a:extLst>
              </p:cNvPr>
              <p:cNvSpPr txBox="1"/>
              <p:nvPr/>
            </p:nvSpPr>
            <p:spPr>
              <a:xfrm>
                <a:off x="1686158" y="303312"/>
                <a:ext cx="9144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Dashboards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3A22CB-DA75-4D51-ADB9-754A2DEFAB21}"/>
                  </a:ext>
                </a:extLst>
              </p:cNvPr>
              <p:cNvSpPr txBox="1"/>
              <p:nvPr/>
            </p:nvSpPr>
            <p:spPr>
              <a:xfrm>
                <a:off x="673375" y="272534"/>
                <a:ext cx="822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HECTRE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D99CC11-7F4C-440E-B90F-DAB792D3FDD1}"/>
                  </a:ext>
                </a:extLst>
              </p:cNvPr>
              <p:cNvSpPr/>
              <p:nvPr/>
            </p:nvSpPr>
            <p:spPr>
              <a:xfrm>
                <a:off x="6418707" y="320040"/>
                <a:ext cx="1303401" cy="27432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Search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8121A1-F90A-4D47-89C7-77E4C4DF277E}"/>
                  </a:ext>
                </a:extLst>
              </p:cNvPr>
              <p:cNvSpPr txBox="1"/>
              <p:nvPr/>
            </p:nvSpPr>
            <p:spPr>
              <a:xfrm>
                <a:off x="3350458" y="303312"/>
                <a:ext cx="7662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Settings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B52DF2-0329-4EEC-8960-C5A2CF5A1EE0}"/>
                  </a:ext>
                </a:extLst>
              </p:cNvPr>
              <p:cNvSpPr txBox="1"/>
              <p:nvPr/>
            </p:nvSpPr>
            <p:spPr>
              <a:xfrm>
                <a:off x="4217324" y="303312"/>
                <a:ext cx="6594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Profile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52DBD35-F4CD-4B7D-9EEA-A9B2C8086972}"/>
              </a:ext>
            </a:extLst>
          </p:cNvPr>
          <p:cNvSpPr txBox="1"/>
          <p:nvPr/>
        </p:nvSpPr>
        <p:spPr>
          <a:xfrm>
            <a:off x="9906000" y="316468"/>
            <a:ext cx="106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84107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A096C-B475-47C7-A760-FDF92771D5F6}"/>
              </a:ext>
            </a:extLst>
          </p:cNvPr>
          <p:cNvSpPr/>
          <p:nvPr/>
        </p:nvSpPr>
        <p:spPr>
          <a:xfrm>
            <a:off x="612648" y="325323"/>
            <a:ext cx="8531352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92F30-E10A-48D0-B9A1-68A3605488B0}"/>
              </a:ext>
            </a:extLst>
          </p:cNvPr>
          <p:cNvSpPr txBox="1"/>
          <p:nvPr/>
        </p:nvSpPr>
        <p:spPr>
          <a:xfrm>
            <a:off x="2596818" y="319790"/>
            <a:ext cx="1051891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100" dirty="0"/>
              <a:t>      Dashboards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674357" y="338527"/>
            <a:ext cx="922095" cy="338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b="1" dirty="0"/>
              <a:t>HECTRE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545199" y="393903"/>
            <a:ext cx="1303401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121A1-F90A-4D47-89C7-77E4C4DF277E}"/>
              </a:ext>
            </a:extLst>
          </p:cNvPr>
          <p:cNvSpPr txBox="1"/>
          <p:nvPr/>
        </p:nvSpPr>
        <p:spPr>
          <a:xfrm>
            <a:off x="4488304" y="324702"/>
            <a:ext cx="82296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/>
              <a:t>      Settings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52DF2-0329-4EEC-8960-C5A2CF5A1EE0}"/>
              </a:ext>
            </a:extLst>
          </p:cNvPr>
          <p:cNvSpPr txBox="1"/>
          <p:nvPr/>
        </p:nvSpPr>
        <p:spPr>
          <a:xfrm>
            <a:off x="5532120" y="325323"/>
            <a:ext cx="64008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D0818-0A62-40A2-BD27-4A4786948FC4}"/>
              </a:ext>
            </a:extLst>
          </p:cNvPr>
          <p:cNvSpPr txBox="1"/>
          <p:nvPr/>
        </p:nvSpPr>
        <p:spPr>
          <a:xfrm>
            <a:off x="3657600" y="324756"/>
            <a:ext cx="8229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/>
              <a:t>      Boards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F783EE-431B-416E-9D62-BA7BD4AB9D74}"/>
              </a:ext>
            </a:extLst>
          </p:cNvPr>
          <p:cNvSpPr txBox="1"/>
          <p:nvPr/>
        </p:nvSpPr>
        <p:spPr>
          <a:xfrm>
            <a:off x="9906000" y="316468"/>
            <a:ext cx="106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Boards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612648" y="685800"/>
            <a:ext cx="8531352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0AD7B7-8A0B-4C18-82EC-99034EE50CD7}"/>
              </a:ext>
            </a:extLst>
          </p:cNvPr>
          <p:cNvSpPr/>
          <p:nvPr/>
        </p:nvSpPr>
        <p:spPr>
          <a:xfrm>
            <a:off x="3669994" y="662389"/>
            <a:ext cx="804672" cy="609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4720" y="461971"/>
            <a:ext cx="91440" cy="91440"/>
          </a:xfrm>
          <a:prstGeom prst="rect">
            <a:avLst/>
          </a:prstGeom>
        </p:spPr>
      </p:pic>
      <p:pic>
        <p:nvPicPr>
          <p:cNvPr id="20" name="Graphic 19" descr="Bar chart">
            <a:extLst>
              <a:ext uri="{FF2B5EF4-FFF2-40B4-BE49-F238E27FC236}">
                <a16:creationId xmlns:a16="http://schemas.microsoft.com/office/drawing/2014/main" id="{BF0C03E2-F602-4583-BE42-1338B335B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3228" y="409694"/>
            <a:ext cx="182880" cy="182880"/>
          </a:xfrm>
          <a:prstGeom prst="rect">
            <a:avLst/>
          </a:prstGeom>
        </p:spPr>
      </p:pic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6304" y="411018"/>
            <a:ext cx="182880" cy="182880"/>
          </a:xfrm>
          <a:prstGeom prst="rect">
            <a:avLst/>
          </a:prstGeom>
        </p:spPr>
      </p:pic>
      <p:pic>
        <p:nvPicPr>
          <p:cNvPr id="23" name="Graphic 22" descr="Bar chart">
            <a:extLst>
              <a:ext uri="{FF2B5EF4-FFF2-40B4-BE49-F238E27FC236}">
                <a16:creationId xmlns:a16="http://schemas.microsoft.com/office/drawing/2014/main" id="{E6342B08-AC4E-41B0-8795-965111409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2217" y="416453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8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7D06A04-3D0D-4AEA-88C5-ECF4E7851C43}"/>
              </a:ext>
            </a:extLst>
          </p:cNvPr>
          <p:cNvGrpSpPr/>
          <p:nvPr/>
        </p:nvGrpSpPr>
        <p:grpSpPr>
          <a:xfrm>
            <a:off x="612648" y="228600"/>
            <a:ext cx="8531352" cy="6400800"/>
            <a:chOff x="612648" y="228600"/>
            <a:chExt cx="8531352" cy="6400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B5202D-E091-40A5-82C9-B7E81907A779}"/>
                </a:ext>
              </a:extLst>
            </p:cNvPr>
            <p:cNvSpPr/>
            <p:nvPr/>
          </p:nvSpPr>
          <p:spPr>
            <a:xfrm>
              <a:off x="612648" y="685800"/>
              <a:ext cx="8531352" cy="594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A2B80C-25F6-482E-BEE9-986EE59E9CA8}"/>
                </a:ext>
              </a:extLst>
            </p:cNvPr>
            <p:cNvGrpSpPr/>
            <p:nvPr/>
          </p:nvGrpSpPr>
          <p:grpSpPr>
            <a:xfrm>
              <a:off x="612648" y="228600"/>
              <a:ext cx="8531352" cy="457200"/>
              <a:chOff x="612648" y="228600"/>
              <a:chExt cx="8531352" cy="4572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2A096C-B475-47C7-A760-FDF92771D5F6}"/>
                  </a:ext>
                </a:extLst>
              </p:cNvPr>
              <p:cNvSpPr/>
              <p:nvPr/>
            </p:nvSpPr>
            <p:spPr>
              <a:xfrm>
                <a:off x="612648" y="228600"/>
                <a:ext cx="8531352" cy="4572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5D0818-0A62-40A2-BD27-4A4786948FC4}"/>
                  </a:ext>
                </a:extLst>
              </p:cNvPr>
              <p:cNvSpPr txBox="1"/>
              <p:nvPr/>
            </p:nvSpPr>
            <p:spPr>
              <a:xfrm>
                <a:off x="2701188" y="303312"/>
                <a:ext cx="548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Boards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E92F30-E10A-48D0-B9A1-68A3605488B0}"/>
                  </a:ext>
                </a:extLst>
              </p:cNvPr>
              <p:cNvSpPr txBox="1"/>
              <p:nvPr/>
            </p:nvSpPr>
            <p:spPr>
              <a:xfrm>
                <a:off x="1686158" y="303312"/>
                <a:ext cx="9144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Dashboards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3A22CB-DA75-4D51-ADB9-754A2DEFAB21}"/>
                  </a:ext>
                </a:extLst>
              </p:cNvPr>
              <p:cNvSpPr txBox="1"/>
              <p:nvPr/>
            </p:nvSpPr>
            <p:spPr>
              <a:xfrm>
                <a:off x="673375" y="272534"/>
                <a:ext cx="822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HECTRE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D99CC11-7F4C-440E-B90F-DAB792D3FDD1}"/>
                  </a:ext>
                </a:extLst>
              </p:cNvPr>
              <p:cNvSpPr/>
              <p:nvPr/>
            </p:nvSpPr>
            <p:spPr>
              <a:xfrm>
                <a:off x="6418707" y="320040"/>
                <a:ext cx="1303401" cy="27432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Search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8121A1-F90A-4D47-89C7-77E4C4DF277E}"/>
                  </a:ext>
                </a:extLst>
              </p:cNvPr>
              <p:cNvSpPr txBox="1"/>
              <p:nvPr/>
            </p:nvSpPr>
            <p:spPr>
              <a:xfrm>
                <a:off x="3350458" y="303312"/>
                <a:ext cx="7662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Settings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B52DF2-0329-4EEC-8960-C5A2CF5A1EE0}"/>
                  </a:ext>
                </a:extLst>
              </p:cNvPr>
              <p:cNvSpPr txBox="1"/>
              <p:nvPr/>
            </p:nvSpPr>
            <p:spPr>
              <a:xfrm>
                <a:off x="4217324" y="303312"/>
                <a:ext cx="6594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Profile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853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23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Pillai</dc:creator>
  <cp:lastModifiedBy>Vivek Pillai</cp:lastModifiedBy>
  <cp:revision>20</cp:revision>
  <dcterms:created xsi:type="dcterms:W3CDTF">2018-12-30T02:26:06Z</dcterms:created>
  <dcterms:modified xsi:type="dcterms:W3CDTF">2018-12-31T02:27:38Z</dcterms:modified>
</cp:coreProperties>
</file>