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87"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88"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 </a:t>
            </a:r>
          </a:p>
        </p:txBody>
      </p:sp>
      <p:sp>
        <p:nvSpPr>
          <p:cNvPr id="89"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 </a:t>
            </a:r>
          </a:p>
        </p:txBody>
      </p:sp>
      <p:sp>
        <p:nvSpPr>
          <p:cNvPr id="90"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 </a:t>
            </a:r>
          </a:p>
        </p:txBody>
      </p:sp>
      <p:sp>
        <p:nvSpPr>
          <p:cNvPr id="91"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2F905501-086B-40BA-9D3E-EF1A7282A75C}" type="slidenum">
              <a:rPr lang="en-IN" sz="1400" b="0" strike="noStrike" spc="-1">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1581697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noRot="1" noChangeAspect="1"/>
          </p:cNvSpPr>
          <p:nvPr>
            <p:ph type="sldImg"/>
          </p:nvPr>
        </p:nvSpPr>
        <p:spPr>
          <a:xfrm>
            <a:off x="381000" y="685800"/>
            <a:ext cx="6096000" cy="3429000"/>
          </a:xfrm>
          <a:prstGeom prst="rect">
            <a:avLst/>
          </a:prstGeom>
        </p:spPr>
      </p:sp>
      <p:sp>
        <p:nvSpPr>
          <p:cNvPr id="197" name="PlaceHolder 2"/>
          <p:cNvSpPr>
            <a:spLocks noGrp="1"/>
          </p:cNvSpPr>
          <p:nvPr>
            <p:ph type="body"/>
          </p:nvPr>
        </p:nvSpPr>
        <p:spPr>
          <a:xfrm>
            <a:off x="685800" y="4343400"/>
            <a:ext cx="5486040" cy="4114440"/>
          </a:xfrm>
          <a:prstGeom prst="rect">
            <a:avLst/>
          </a:prstGeom>
        </p:spPr>
        <p:txBody>
          <a:bodyPr>
            <a:normAutofit/>
          </a:bodyPr>
          <a:lstStyle/>
          <a:p>
            <a:endParaRPr lang="en-IN" sz="2000" b="0" strike="noStrike" spc="-1">
              <a:latin typeface="Arial"/>
            </a:endParaRPr>
          </a:p>
        </p:txBody>
      </p:sp>
      <p:sp>
        <p:nvSpPr>
          <p:cNvPr id="198"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3E231D07-FC4F-4CCD-A0AD-60F2CE6CCC02}" type="slidenum">
              <a:rPr lang="en-IN" sz="1200" b="0" strike="noStrike" spc="-1">
                <a:solidFill>
                  <a:srgbClr val="000000"/>
                </a:solidFill>
                <a:latin typeface="+mn-lt"/>
                <a:ea typeface="+mn-ea"/>
              </a:rPr>
              <a:t>1</a:t>
            </a:fld>
            <a:endParaRPr lang="en-IN" sz="1200" b="0" strike="noStrike" spc="-1">
              <a:latin typeface="Times New Roman"/>
            </a:endParaRPr>
          </a:p>
        </p:txBody>
      </p:sp>
    </p:spTree>
    <p:extLst>
      <p:ext uri="{BB962C8B-B14F-4D97-AF65-F5344CB8AC3E}">
        <p14:creationId xmlns:p14="http://schemas.microsoft.com/office/powerpoint/2010/main" val="1020965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noRot="1" noChangeAspect="1"/>
          </p:cNvSpPr>
          <p:nvPr>
            <p:ph type="sldImg"/>
          </p:nvPr>
        </p:nvSpPr>
        <p:spPr>
          <a:xfrm>
            <a:off x="380880" y="685800"/>
            <a:ext cx="6095520" cy="3428640"/>
          </a:xfrm>
          <a:prstGeom prst="rect">
            <a:avLst/>
          </a:prstGeom>
        </p:spPr>
      </p:sp>
      <p:sp>
        <p:nvSpPr>
          <p:cNvPr id="224" name="PlaceHolder 2"/>
          <p:cNvSpPr>
            <a:spLocks noGrp="1"/>
          </p:cNvSpPr>
          <p:nvPr>
            <p:ph type="body"/>
          </p:nvPr>
        </p:nvSpPr>
        <p:spPr>
          <a:xfrm>
            <a:off x="685800" y="4343400"/>
            <a:ext cx="5486040" cy="4114440"/>
          </a:xfrm>
          <a:prstGeom prst="rect">
            <a:avLst/>
          </a:prstGeom>
        </p:spPr>
        <p:txBody>
          <a:bodyPr>
            <a:normAutofit/>
          </a:bodyPr>
          <a:lstStyle/>
          <a:p>
            <a:endParaRPr lang="en-IN" sz="2000" b="0" strike="noStrike" spc="-1">
              <a:latin typeface="Arial"/>
            </a:endParaRPr>
          </a:p>
        </p:txBody>
      </p:sp>
      <p:sp>
        <p:nvSpPr>
          <p:cNvPr id="225"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7D499222-2218-4FE4-A400-79F56757106C}" type="slidenum">
              <a:rPr lang="en-IN" sz="1200" b="0" strike="noStrike" spc="-1">
                <a:solidFill>
                  <a:srgbClr val="000000"/>
                </a:solidFill>
                <a:latin typeface="+mn-lt"/>
                <a:ea typeface="+mn-ea"/>
              </a:rPr>
              <a:t>15</a:t>
            </a:fld>
            <a:endParaRPr lang="en-IN" sz="1200" b="0" strike="noStrike" spc="-1">
              <a:latin typeface="Times New Roman"/>
            </a:endParaRPr>
          </a:p>
        </p:txBody>
      </p:sp>
    </p:spTree>
    <p:extLst>
      <p:ext uri="{BB962C8B-B14F-4D97-AF65-F5344CB8AC3E}">
        <p14:creationId xmlns:p14="http://schemas.microsoft.com/office/powerpoint/2010/main" val="3038608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noRot="1" noChangeAspect="1"/>
          </p:cNvSpPr>
          <p:nvPr>
            <p:ph type="sldImg"/>
          </p:nvPr>
        </p:nvSpPr>
        <p:spPr>
          <a:xfrm>
            <a:off x="380880" y="685800"/>
            <a:ext cx="6095520" cy="3428640"/>
          </a:xfrm>
          <a:prstGeom prst="rect">
            <a:avLst/>
          </a:prstGeom>
        </p:spPr>
      </p:sp>
      <p:sp>
        <p:nvSpPr>
          <p:cNvPr id="200" name="PlaceHolder 2"/>
          <p:cNvSpPr>
            <a:spLocks noGrp="1"/>
          </p:cNvSpPr>
          <p:nvPr>
            <p:ph type="body"/>
          </p:nvPr>
        </p:nvSpPr>
        <p:spPr>
          <a:xfrm>
            <a:off x="685800" y="4343400"/>
            <a:ext cx="5486040" cy="4114440"/>
          </a:xfrm>
          <a:prstGeom prst="rect">
            <a:avLst/>
          </a:prstGeom>
        </p:spPr>
        <p:txBody>
          <a:bodyPr>
            <a:normAutofit/>
          </a:bodyPr>
          <a:lstStyle/>
          <a:p>
            <a:endParaRPr lang="en-IN" sz="2000" b="0" strike="noStrike" spc="-1">
              <a:latin typeface="Arial"/>
            </a:endParaRPr>
          </a:p>
        </p:txBody>
      </p:sp>
      <p:sp>
        <p:nvSpPr>
          <p:cNvPr id="201"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240807DF-1860-4156-91C3-5CA39B3BE75E}" type="slidenum">
              <a:rPr lang="en-IN" sz="1200" b="0" strike="noStrike" spc="-1">
                <a:solidFill>
                  <a:srgbClr val="000000"/>
                </a:solidFill>
                <a:latin typeface="+mn-lt"/>
                <a:ea typeface="+mn-ea"/>
              </a:rPr>
              <a:t>7</a:t>
            </a:fld>
            <a:endParaRPr lang="en-IN" sz="1200" b="0" strike="noStrike" spc="-1">
              <a:latin typeface="Times New Roman"/>
            </a:endParaRPr>
          </a:p>
        </p:txBody>
      </p:sp>
    </p:spTree>
    <p:extLst>
      <p:ext uri="{BB962C8B-B14F-4D97-AF65-F5344CB8AC3E}">
        <p14:creationId xmlns:p14="http://schemas.microsoft.com/office/powerpoint/2010/main" val="3694312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noRot="1" noChangeAspect="1"/>
          </p:cNvSpPr>
          <p:nvPr>
            <p:ph type="sldImg"/>
          </p:nvPr>
        </p:nvSpPr>
        <p:spPr>
          <a:xfrm>
            <a:off x="380880" y="685800"/>
            <a:ext cx="6095520" cy="3428640"/>
          </a:xfrm>
          <a:prstGeom prst="rect">
            <a:avLst/>
          </a:prstGeom>
        </p:spPr>
      </p:sp>
      <p:sp>
        <p:nvSpPr>
          <p:cNvPr id="203" name="PlaceHolder 2"/>
          <p:cNvSpPr>
            <a:spLocks noGrp="1"/>
          </p:cNvSpPr>
          <p:nvPr>
            <p:ph type="body"/>
          </p:nvPr>
        </p:nvSpPr>
        <p:spPr>
          <a:xfrm>
            <a:off x="685800" y="4343400"/>
            <a:ext cx="5486040" cy="4114440"/>
          </a:xfrm>
          <a:prstGeom prst="rect">
            <a:avLst/>
          </a:prstGeom>
        </p:spPr>
        <p:txBody>
          <a:bodyPr>
            <a:normAutofit/>
          </a:bodyPr>
          <a:lstStyle/>
          <a:p>
            <a:endParaRPr lang="en-IN" sz="2000" b="0" strike="noStrike" spc="-1">
              <a:latin typeface="Arial"/>
            </a:endParaRPr>
          </a:p>
        </p:txBody>
      </p:sp>
      <p:sp>
        <p:nvSpPr>
          <p:cNvPr id="204"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6D6CB900-7165-46A8-ADD9-C846BB0BD139}" type="slidenum">
              <a:rPr lang="en-IN" sz="1200" b="0" strike="noStrike" spc="-1">
                <a:solidFill>
                  <a:srgbClr val="000000"/>
                </a:solidFill>
                <a:latin typeface="+mn-lt"/>
                <a:ea typeface="+mn-ea"/>
              </a:rPr>
              <a:t>8</a:t>
            </a:fld>
            <a:endParaRPr lang="en-IN" sz="1200" b="0" strike="noStrike" spc="-1">
              <a:latin typeface="Times New Roman"/>
            </a:endParaRPr>
          </a:p>
        </p:txBody>
      </p:sp>
    </p:spTree>
    <p:extLst>
      <p:ext uri="{BB962C8B-B14F-4D97-AF65-F5344CB8AC3E}">
        <p14:creationId xmlns:p14="http://schemas.microsoft.com/office/powerpoint/2010/main" val="3553706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noRot="1" noChangeAspect="1"/>
          </p:cNvSpPr>
          <p:nvPr>
            <p:ph type="sldImg"/>
          </p:nvPr>
        </p:nvSpPr>
        <p:spPr>
          <a:xfrm>
            <a:off x="380880" y="685800"/>
            <a:ext cx="6095520" cy="3428640"/>
          </a:xfrm>
          <a:prstGeom prst="rect">
            <a:avLst/>
          </a:prstGeom>
        </p:spPr>
      </p:sp>
      <p:sp>
        <p:nvSpPr>
          <p:cNvPr id="206" name="PlaceHolder 2"/>
          <p:cNvSpPr>
            <a:spLocks noGrp="1"/>
          </p:cNvSpPr>
          <p:nvPr>
            <p:ph type="body"/>
          </p:nvPr>
        </p:nvSpPr>
        <p:spPr>
          <a:xfrm>
            <a:off x="685800" y="4343400"/>
            <a:ext cx="5486040" cy="4114440"/>
          </a:xfrm>
          <a:prstGeom prst="rect">
            <a:avLst/>
          </a:prstGeom>
        </p:spPr>
        <p:txBody>
          <a:bodyPr>
            <a:normAutofit/>
          </a:bodyPr>
          <a:lstStyle/>
          <a:p>
            <a:endParaRPr lang="en-IN" sz="2000" b="0" strike="noStrike" spc="-1">
              <a:latin typeface="Arial"/>
            </a:endParaRPr>
          </a:p>
        </p:txBody>
      </p:sp>
      <p:sp>
        <p:nvSpPr>
          <p:cNvPr id="207"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E69DCEF4-1B75-459D-B37A-87AEB5ACE163}" type="slidenum">
              <a:rPr lang="en-IN" sz="1200" b="0" strike="noStrike" spc="-1">
                <a:solidFill>
                  <a:srgbClr val="000000"/>
                </a:solidFill>
                <a:latin typeface="+mn-lt"/>
                <a:ea typeface="+mn-ea"/>
              </a:rPr>
              <a:t>9</a:t>
            </a:fld>
            <a:endParaRPr lang="en-IN" sz="1200" b="0" strike="noStrike" spc="-1">
              <a:latin typeface="Times New Roman"/>
            </a:endParaRPr>
          </a:p>
        </p:txBody>
      </p:sp>
    </p:spTree>
    <p:extLst>
      <p:ext uri="{BB962C8B-B14F-4D97-AF65-F5344CB8AC3E}">
        <p14:creationId xmlns:p14="http://schemas.microsoft.com/office/powerpoint/2010/main" val="1036312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noRot="1" noChangeAspect="1"/>
          </p:cNvSpPr>
          <p:nvPr>
            <p:ph type="sldImg"/>
          </p:nvPr>
        </p:nvSpPr>
        <p:spPr>
          <a:xfrm>
            <a:off x="380880" y="685800"/>
            <a:ext cx="6095520" cy="3428640"/>
          </a:xfrm>
          <a:prstGeom prst="rect">
            <a:avLst/>
          </a:prstGeom>
        </p:spPr>
      </p:sp>
      <p:sp>
        <p:nvSpPr>
          <p:cNvPr id="209" name="PlaceHolder 2"/>
          <p:cNvSpPr>
            <a:spLocks noGrp="1"/>
          </p:cNvSpPr>
          <p:nvPr>
            <p:ph type="body"/>
          </p:nvPr>
        </p:nvSpPr>
        <p:spPr>
          <a:xfrm>
            <a:off x="685800" y="4343400"/>
            <a:ext cx="5486040" cy="4114440"/>
          </a:xfrm>
          <a:prstGeom prst="rect">
            <a:avLst/>
          </a:prstGeom>
        </p:spPr>
        <p:txBody>
          <a:bodyPr>
            <a:normAutofit/>
          </a:bodyPr>
          <a:lstStyle/>
          <a:p>
            <a:endParaRPr lang="en-IN" sz="2000" b="0" strike="noStrike" spc="-1">
              <a:latin typeface="Arial"/>
            </a:endParaRPr>
          </a:p>
        </p:txBody>
      </p:sp>
      <p:sp>
        <p:nvSpPr>
          <p:cNvPr id="210"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4922550B-2372-4006-B193-4B9FA6C21FAA}" type="slidenum">
              <a:rPr lang="en-IN" sz="1200" b="0" strike="noStrike" spc="-1">
                <a:solidFill>
                  <a:srgbClr val="000000"/>
                </a:solidFill>
                <a:latin typeface="+mn-lt"/>
                <a:ea typeface="+mn-ea"/>
              </a:rPr>
              <a:t>10</a:t>
            </a:fld>
            <a:endParaRPr lang="en-IN" sz="1200" b="0" strike="noStrike" spc="-1">
              <a:latin typeface="Times New Roman"/>
            </a:endParaRPr>
          </a:p>
        </p:txBody>
      </p:sp>
    </p:spTree>
    <p:extLst>
      <p:ext uri="{BB962C8B-B14F-4D97-AF65-F5344CB8AC3E}">
        <p14:creationId xmlns:p14="http://schemas.microsoft.com/office/powerpoint/2010/main" val="3652473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laceHolder 1"/>
          <p:cNvSpPr>
            <a:spLocks noGrp="1" noRot="1" noChangeAspect="1"/>
          </p:cNvSpPr>
          <p:nvPr>
            <p:ph type="sldImg"/>
          </p:nvPr>
        </p:nvSpPr>
        <p:spPr>
          <a:xfrm>
            <a:off x="380880" y="685800"/>
            <a:ext cx="6095520" cy="3428640"/>
          </a:xfrm>
          <a:prstGeom prst="rect">
            <a:avLst/>
          </a:prstGeom>
        </p:spPr>
      </p:sp>
      <p:sp>
        <p:nvSpPr>
          <p:cNvPr id="212" name="PlaceHolder 2"/>
          <p:cNvSpPr>
            <a:spLocks noGrp="1"/>
          </p:cNvSpPr>
          <p:nvPr>
            <p:ph type="body"/>
          </p:nvPr>
        </p:nvSpPr>
        <p:spPr>
          <a:xfrm>
            <a:off x="685800" y="4343400"/>
            <a:ext cx="5486040" cy="4114440"/>
          </a:xfrm>
          <a:prstGeom prst="rect">
            <a:avLst/>
          </a:prstGeom>
        </p:spPr>
        <p:txBody>
          <a:bodyPr>
            <a:normAutofit/>
          </a:bodyPr>
          <a:lstStyle/>
          <a:p>
            <a:endParaRPr lang="en-IN" sz="2000" b="0" strike="noStrike" spc="-1">
              <a:latin typeface="Arial"/>
            </a:endParaRPr>
          </a:p>
        </p:txBody>
      </p:sp>
      <p:sp>
        <p:nvSpPr>
          <p:cNvPr id="213"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B1DD4650-3E67-4ECC-A14B-73C403980661}" type="slidenum">
              <a:rPr lang="en-IN" sz="1200" b="0" strike="noStrike" spc="-1">
                <a:solidFill>
                  <a:srgbClr val="000000"/>
                </a:solidFill>
                <a:latin typeface="+mn-lt"/>
                <a:ea typeface="+mn-ea"/>
              </a:rPr>
              <a:t>11</a:t>
            </a:fld>
            <a:endParaRPr lang="en-IN" sz="1200" b="0" strike="noStrike" spc="-1">
              <a:latin typeface="Times New Roman"/>
            </a:endParaRPr>
          </a:p>
        </p:txBody>
      </p:sp>
    </p:spTree>
    <p:extLst>
      <p:ext uri="{BB962C8B-B14F-4D97-AF65-F5344CB8AC3E}">
        <p14:creationId xmlns:p14="http://schemas.microsoft.com/office/powerpoint/2010/main" val="504216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380880" y="685800"/>
            <a:ext cx="6095520" cy="3428640"/>
          </a:xfrm>
          <a:prstGeom prst="rect">
            <a:avLst/>
          </a:prstGeom>
        </p:spPr>
      </p:sp>
      <p:sp>
        <p:nvSpPr>
          <p:cNvPr id="215" name="PlaceHolder 2"/>
          <p:cNvSpPr>
            <a:spLocks noGrp="1"/>
          </p:cNvSpPr>
          <p:nvPr>
            <p:ph type="body"/>
          </p:nvPr>
        </p:nvSpPr>
        <p:spPr>
          <a:xfrm>
            <a:off x="685800" y="4343400"/>
            <a:ext cx="5486040" cy="4114440"/>
          </a:xfrm>
          <a:prstGeom prst="rect">
            <a:avLst/>
          </a:prstGeom>
        </p:spPr>
        <p:txBody>
          <a:bodyPr>
            <a:normAutofit/>
          </a:bodyPr>
          <a:lstStyle/>
          <a:p>
            <a:endParaRPr lang="en-IN" sz="2000" b="0" strike="noStrike" spc="-1">
              <a:latin typeface="Arial"/>
            </a:endParaRPr>
          </a:p>
        </p:txBody>
      </p:sp>
      <p:sp>
        <p:nvSpPr>
          <p:cNvPr id="216"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A39AC7A1-1592-46A5-B6EF-09217B280093}" type="slidenum">
              <a:rPr lang="en-IN" sz="1200" b="0" strike="noStrike" spc="-1">
                <a:solidFill>
                  <a:srgbClr val="000000"/>
                </a:solidFill>
                <a:latin typeface="+mn-lt"/>
                <a:ea typeface="+mn-ea"/>
              </a:rPr>
              <a:t>12</a:t>
            </a:fld>
            <a:endParaRPr lang="en-IN" sz="1200" b="0" strike="noStrike" spc="-1">
              <a:latin typeface="Times New Roman"/>
            </a:endParaRPr>
          </a:p>
        </p:txBody>
      </p:sp>
    </p:spTree>
    <p:extLst>
      <p:ext uri="{BB962C8B-B14F-4D97-AF65-F5344CB8AC3E}">
        <p14:creationId xmlns:p14="http://schemas.microsoft.com/office/powerpoint/2010/main" val="2246841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noRot="1" noChangeAspect="1"/>
          </p:cNvSpPr>
          <p:nvPr>
            <p:ph type="sldImg"/>
          </p:nvPr>
        </p:nvSpPr>
        <p:spPr>
          <a:xfrm>
            <a:off x="380880" y="685800"/>
            <a:ext cx="6095520" cy="3428640"/>
          </a:xfrm>
          <a:prstGeom prst="rect">
            <a:avLst/>
          </a:prstGeom>
        </p:spPr>
      </p:sp>
      <p:sp>
        <p:nvSpPr>
          <p:cNvPr id="218" name="PlaceHolder 2"/>
          <p:cNvSpPr>
            <a:spLocks noGrp="1"/>
          </p:cNvSpPr>
          <p:nvPr>
            <p:ph type="body"/>
          </p:nvPr>
        </p:nvSpPr>
        <p:spPr>
          <a:xfrm>
            <a:off x="685800" y="4343400"/>
            <a:ext cx="5486040" cy="4114440"/>
          </a:xfrm>
          <a:prstGeom prst="rect">
            <a:avLst/>
          </a:prstGeom>
        </p:spPr>
        <p:txBody>
          <a:bodyPr>
            <a:normAutofit/>
          </a:bodyPr>
          <a:lstStyle/>
          <a:p>
            <a:endParaRPr lang="en-IN" sz="2000" b="0" strike="noStrike" spc="-1">
              <a:latin typeface="Arial"/>
            </a:endParaRPr>
          </a:p>
        </p:txBody>
      </p:sp>
      <p:sp>
        <p:nvSpPr>
          <p:cNvPr id="219"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A92222F5-9890-47FF-B059-094AA61184F3}" type="slidenum">
              <a:rPr lang="en-IN" sz="1200" b="0" strike="noStrike" spc="-1">
                <a:solidFill>
                  <a:srgbClr val="000000"/>
                </a:solidFill>
                <a:latin typeface="+mn-lt"/>
                <a:ea typeface="+mn-ea"/>
              </a:rPr>
              <a:t>13</a:t>
            </a:fld>
            <a:endParaRPr lang="en-IN" sz="1200" b="0" strike="noStrike" spc="-1">
              <a:latin typeface="Times New Roman"/>
            </a:endParaRPr>
          </a:p>
        </p:txBody>
      </p:sp>
    </p:spTree>
    <p:extLst>
      <p:ext uri="{BB962C8B-B14F-4D97-AF65-F5344CB8AC3E}">
        <p14:creationId xmlns:p14="http://schemas.microsoft.com/office/powerpoint/2010/main" val="1685018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noRot="1" noChangeAspect="1"/>
          </p:cNvSpPr>
          <p:nvPr>
            <p:ph type="sldImg"/>
          </p:nvPr>
        </p:nvSpPr>
        <p:spPr>
          <a:xfrm>
            <a:off x="381000" y="685800"/>
            <a:ext cx="6096000" cy="3429000"/>
          </a:xfrm>
          <a:prstGeom prst="rect">
            <a:avLst/>
          </a:prstGeom>
        </p:spPr>
      </p:sp>
      <p:sp>
        <p:nvSpPr>
          <p:cNvPr id="221" name="PlaceHolder 2"/>
          <p:cNvSpPr>
            <a:spLocks noGrp="1"/>
          </p:cNvSpPr>
          <p:nvPr>
            <p:ph type="body"/>
          </p:nvPr>
        </p:nvSpPr>
        <p:spPr>
          <a:xfrm>
            <a:off x="685800" y="4343400"/>
            <a:ext cx="5486040" cy="4114440"/>
          </a:xfrm>
          <a:prstGeom prst="rect">
            <a:avLst/>
          </a:prstGeom>
        </p:spPr>
        <p:txBody>
          <a:bodyPr>
            <a:normAutofit/>
          </a:bodyPr>
          <a:lstStyle/>
          <a:p>
            <a:endParaRPr lang="en-IN" sz="2000" b="0" strike="noStrike" spc="-1">
              <a:latin typeface="Arial"/>
            </a:endParaRPr>
          </a:p>
        </p:txBody>
      </p:sp>
      <p:sp>
        <p:nvSpPr>
          <p:cNvPr id="222"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49DBC2AA-3194-4015-AE55-42DB4EBFCCD8}" type="slidenum">
              <a:rPr lang="en-IN" sz="1200" b="0" strike="noStrike" spc="-1">
                <a:solidFill>
                  <a:srgbClr val="000000"/>
                </a:solidFill>
                <a:latin typeface="+mn-lt"/>
                <a:ea typeface="+mn-ea"/>
              </a:rPr>
              <a:t>14</a:t>
            </a:fld>
            <a:endParaRPr lang="en-IN" sz="1200" b="0" strike="noStrike" spc="-1">
              <a:latin typeface="Times New Roman"/>
            </a:endParaRPr>
          </a:p>
        </p:txBody>
      </p:sp>
    </p:spTree>
    <p:extLst>
      <p:ext uri="{BB962C8B-B14F-4D97-AF65-F5344CB8AC3E}">
        <p14:creationId xmlns:p14="http://schemas.microsoft.com/office/powerpoint/2010/main" val="910335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9" name="PlaceHolder 2"/>
          <p:cNvSpPr>
            <a:spLocks noGrp="1"/>
          </p:cNvSpPr>
          <p:nvPr>
            <p:ph type="body"/>
          </p:nvPr>
        </p:nvSpPr>
        <p:spPr>
          <a:xfrm>
            <a:off x="838080" y="1190880"/>
            <a:ext cx="1051524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 name="PlaceHolder 3"/>
          <p:cNvSpPr>
            <a:spLocks noGrp="1"/>
          </p:cNvSpPr>
          <p:nvPr>
            <p:ph type="body"/>
          </p:nvPr>
        </p:nvSpPr>
        <p:spPr>
          <a:xfrm>
            <a:off x="838080" y="3820320"/>
            <a:ext cx="1051524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2" name="PlaceHolder 2"/>
          <p:cNvSpPr>
            <a:spLocks noGrp="1"/>
          </p:cNvSpPr>
          <p:nvPr>
            <p:ph type="body"/>
          </p:nvPr>
        </p:nvSpPr>
        <p:spPr>
          <a:xfrm>
            <a:off x="83808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3"/>
          <p:cNvSpPr>
            <a:spLocks noGrp="1"/>
          </p:cNvSpPr>
          <p:nvPr>
            <p:ph type="body"/>
          </p:nvPr>
        </p:nvSpPr>
        <p:spPr>
          <a:xfrm>
            <a:off x="622620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4" name="PlaceHolder 4"/>
          <p:cNvSpPr>
            <a:spLocks noGrp="1"/>
          </p:cNvSpPr>
          <p:nvPr>
            <p:ph type="body"/>
          </p:nvPr>
        </p:nvSpPr>
        <p:spPr>
          <a:xfrm>
            <a:off x="838080" y="382032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5" name="PlaceHolder 5"/>
          <p:cNvSpPr>
            <a:spLocks noGrp="1"/>
          </p:cNvSpPr>
          <p:nvPr>
            <p:ph type="body"/>
          </p:nvPr>
        </p:nvSpPr>
        <p:spPr>
          <a:xfrm>
            <a:off x="6226200" y="382032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7" name="PlaceHolder 2"/>
          <p:cNvSpPr>
            <a:spLocks noGrp="1"/>
          </p:cNvSpPr>
          <p:nvPr>
            <p:ph type="body"/>
          </p:nvPr>
        </p:nvSpPr>
        <p:spPr>
          <a:xfrm>
            <a:off x="838080" y="119088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3"/>
          <p:cNvSpPr>
            <a:spLocks noGrp="1"/>
          </p:cNvSpPr>
          <p:nvPr>
            <p:ph type="body"/>
          </p:nvPr>
        </p:nvSpPr>
        <p:spPr>
          <a:xfrm>
            <a:off x="4393440" y="119088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4"/>
          <p:cNvSpPr>
            <a:spLocks noGrp="1"/>
          </p:cNvSpPr>
          <p:nvPr>
            <p:ph type="body"/>
          </p:nvPr>
        </p:nvSpPr>
        <p:spPr>
          <a:xfrm>
            <a:off x="7949160" y="119088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5"/>
          <p:cNvSpPr>
            <a:spLocks noGrp="1"/>
          </p:cNvSpPr>
          <p:nvPr>
            <p:ph type="body"/>
          </p:nvPr>
        </p:nvSpPr>
        <p:spPr>
          <a:xfrm>
            <a:off x="838080" y="382032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1" name="PlaceHolder 6"/>
          <p:cNvSpPr>
            <a:spLocks noGrp="1"/>
          </p:cNvSpPr>
          <p:nvPr>
            <p:ph type="body"/>
          </p:nvPr>
        </p:nvSpPr>
        <p:spPr>
          <a:xfrm>
            <a:off x="4393440" y="382032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2" name="PlaceHolder 7"/>
          <p:cNvSpPr>
            <a:spLocks noGrp="1"/>
          </p:cNvSpPr>
          <p:nvPr>
            <p:ph type="body"/>
          </p:nvPr>
        </p:nvSpPr>
        <p:spPr>
          <a:xfrm>
            <a:off x="7949160" y="382032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1" name="PlaceHolder 2"/>
          <p:cNvSpPr>
            <a:spLocks noGrp="1"/>
          </p:cNvSpPr>
          <p:nvPr>
            <p:ph type="subTitle"/>
          </p:nvPr>
        </p:nvSpPr>
        <p:spPr>
          <a:xfrm>
            <a:off x="838080" y="1190880"/>
            <a:ext cx="10515240" cy="503352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3" name="PlaceHolder 2"/>
          <p:cNvSpPr>
            <a:spLocks noGrp="1"/>
          </p:cNvSpPr>
          <p:nvPr>
            <p:ph type="body"/>
          </p:nvPr>
        </p:nvSpPr>
        <p:spPr>
          <a:xfrm>
            <a:off x="838080" y="1190880"/>
            <a:ext cx="10515240" cy="503352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5" name="PlaceHolder 2"/>
          <p:cNvSpPr>
            <a:spLocks noGrp="1"/>
          </p:cNvSpPr>
          <p:nvPr>
            <p:ph type="body"/>
          </p:nvPr>
        </p:nvSpPr>
        <p:spPr>
          <a:xfrm>
            <a:off x="838080" y="1190880"/>
            <a:ext cx="5131080" cy="503352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6" name="PlaceHolder 3"/>
          <p:cNvSpPr>
            <a:spLocks noGrp="1"/>
          </p:cNvSpPr>
          <p:nvPr>
            <p:ph type="body"/>
          </p:nvPr>
        </p:nvSpPr>
        <p:spPr>
          <a:xfrm>
            <a:off x="6226200" y="1190880"/>
            <a:ext cx="5131080" cy="503352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838080" y="365040"/>
            <a:ext cx="10515240" cy="32169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83808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 name="PlaceHolder 3"/>
          <p:cNvSpPr>
            <a:spLocks noGrp="1"/>
          </p:cNvSpPr>
          <p:nvPr>
            <p:ph type="body"/>
          </p:nvPr>
        </p:nvSpPr>
        <p:spPr>
          <a:xfrm>
            <a:off x="6226200" y="1190880"/>
            <a:ext cx="5131080" cy="503352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4"/>
          <p:cNvSpPr>
            <a:spLocks noGrp="1"/>
          </p:cNvSpPr>
          <p:nvPr>
            <p:ph type="body"/>
          </p:nvPr>
        </p:nvSpPr>
        <p:spPr>
          <a:xfrm>
            <a:off x="838080" y="382032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838080" y="1190880"/>
            <a:ext cx="10515240" cy="503352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838080" y="1190880"/>
            <a:ext cx="5131080" cy="503352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5" name="PlaceHolder 3"/>
          <p:cNvSpPr>
            <a:spLocks noGrp="1"/>
          </p:cNvSpPr>
          <p:nvPr>
            <p:ph type="body"/>
          </p:nvPr>
        </p:nvSpPr>
        <p:spPr>
          <a:xfrm>
            <a:off x="622620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4"/>
          <p:cNvSpPr>
            <a:spLocks noGrp="1"/>
          </p:cNvSpPr>
          <p:nvPr>
            <p:ph type="body"/>
          </p:nvPr>
        </p:nvSpPr>
        <p:spPr>
          <a:xfrm>
            <a:off x="6226200" y="382032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83808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9" name="PlaceHolder 3"/>
          <p:cNvSpPr>
            <a:spLocks noGrp="1"/>
          </p:cNvSpPr>
          <p:nvPr>
            <p:ph type="body"/>
          </p:nvPr>
        </p:nvSpPr>
        <p:spPr>
          <a:xfrm>
            <a:off x="622620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0" name="PlaceHolder 4"/>
          <p:cNvSpPr>
            <a:spLocks noGrp="1"/>
          </p:cNvSpPr>
          <p:nvPr>
            <p:ph type="body"/>
          </p:nvPr>
        </p:nvSpPr>
        <p:spPr>
          <a:xfrm>
            <a:off x="838080" y="3820320"/>
            <a:ext cx="1051524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72" name="PlaceHolder 2"/>
          <p:cNvSpPr>
            <a:spLocks noGrp="1"/>
          </p:cNvSpPr>
          <p:nvPr>
            <p:ph type="body"/>
          </p:nvPr>
        </p:nvSpPr>
        <p:spPr>
          <a:xfrm>
            <a:off x="838080" y="1190880"/>
            <a:ext cx="1051524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3"/>
          <p:cNvSpPr>
            <a:spLocks noGrp="1"/>
          </p:cNvSpPr>
          <p:nvPr>
            <p:ph type="body"/>
          </p:nvPr>
        </p:nvSpPr>
        <p:spPr>
          <a:xfrm>
            <a:off x="838080" y="3820320"/>
            <a:ext cx="1051524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75" name="PlaceHolder 2"/>
          <p:cNvSpPr>
            <a:spLocks noGrp="1"/>
          </p:cNvSpPr>
          <p:nvPr>
            <p:ph type="body"/>
          </p:nvPr>
        </p:nvSpPr>
        <p:spPr>
          <a:xfrm>
            <a:off x="83808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6" name="PlaceHolder 3"/>
          <p:cNvSpPr>
            <a:spLocks noGrp="1"/>
          </p:cNvSpPr>
          <p:nvPr>
            <p:ph type="body"/>
          </p:nvPr>
        </p:nvSpPr>
        <p:spPr>
          <a:xfrm>
            <a:off x="622620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 name="PlaceHolder 4"/>
          <p:cNvSpPr>
            <a:spLocks noGrp="1"/>
          </p:cNvSpPr>
          <p:nvPr>
            <p:ph type="body"/>
          </p:nvPr>
        </p:nvSpPr>
        <p:spPr>
          <a:xfrm>
            <a:off x="838080" y="382032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5"/>
          <p:cNvSpPr>
            <a:spLocks noGrp="1"/>
          </p:cNvSpPr>
          <p:nvPr>
            <p:ph type="body"/>
          </p:nvPr>
        </p:nvSpPr>
        <p:spPr>
          <a:xfrm>
            <a:off x="6226200" y="382032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0" name="PlaceHolder 2"/>
          <p:cNvSpPr>
            <a:spLocks noGrp="1"/>
          </p:cNvSpPr>
          <p:nvPr>
            <p:ph type="body"/>
          </p:nvPr>
        </p:nvSpPr>
        <p:spPr>
          <a:xfrm>
            <a:off x="838080" y="119088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3"/>
          <p:cNvSpPr>
            <a:spLocks noGrp="1"/>
          </p:cNvSpPr>
          <p:nvPr>
            <p:ph type="body"/>
          </p:nvPr>
        </p:nvSpPr>
        <p:spPr>
          <a:xfrm>
            <a:off x="4393440" y="119088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2" name="PlaceHolder 4"/>
          <p:cNvSpPr>
            <a:spLocks noGrp="1"/>
          </p:cNvSpPr>
          <p:nvPr>
            <p:ph type="body"/>
          </p:nvPr>
        </p:nvSpPr>
        <p:spPr>
          <a:xfrm>
            <a:off x="7949160" y="119088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3" name="PlaceHolder 5"/>
          <p:cNvSpPr>
            <a:spLocks noGrp="1"/>
          </p:cNvSpPr>
          <p:nvPr>
            <p:ph type="body"/>
          </p:nvPr>
        </p:nvSpPr>
        <p:spPr>
          <a:xfrm>
            <a:off x="838080" y="382032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4" name="PlaceHolder 6"/>
          <p:cNvSpPr>
            <a:spLocks noGrp="1"/>
          </p:cNvSpPr>
          <p:nvPr>
            <p:ph type="body"/>
          </p:nvPr>
        </p:nvSpPr>
        <p:spPr>
          <a:xfrm>
            <a:off x="4393440" y="382032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5" name="PlaceHolder 7"/>
          <p:cNvSpPr>
            <a:spLocks noGrp="1"/>
          </p:cNvSpPr>
          <p:nvPr>
            <p:ph type="body"/>
          </p:nvPr>
        </p:nvSpPr>
        <p:spPr>
          <a:xfrm>
            <a:off x="7949160" y="382032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190880"/>
            <a:ext cx="10515240" cy="503352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2" name="PlaceHolder 2"/>
          <p:cNvSpPr>
            <a:spLocks noGrp="1"/>
          </p:cNvSpPr>
          <p:nvPr>
            <p:ph type="body"/>
          </p:nvPr>
        </p:nvSpPr>
        <p:spPr>
          <a:xfrm>
            <a:off x="838080" y="1190880"/>
            <a:ext cx="5131080" cy="503352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 name="PlaceHolder 3"/>
          <p:cNvSpPr>
            <a:spLocks noGrp="1"/>
          </p:cNvSpPr>
          <p:nvPr>
            <p:ph type="body"/>
          </p:nvPr>
        </p:nvSpPr>
        <p:spPr>
          <a:xfrm>
            <a:off x="6226200" y="1190880"/>
            <a:ext cx="5131080" cy="503352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838080" y="365040"/>
            <a:ext cx="10515240" cy="32169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7" name="PlaceHolder 2"/>
          <p:cNvSpPr>
            <a:spLocks noGrp="1"/>
          </p:cNvSpPr>
          <p:nvPr>
            <p:ph type="body"/>
          </p:nvPr>
        </p:nvSpPr>
        <p:spPr>
          <a:xfrm>
            <a:off x="83808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 name="PlaceHolder 3"/>
          <p:cNvSpPr>
            <a:spLocks noGrp="1"/>
          </p:cNvSpPr>
          <p:nvPr>
            <p:ph type="body"/>
          </p:nvPr>
        </p:nvSpPr>
        <p:spPr>
          <a:xfrm>
            <a:off x="6226200" y="1190880"/>
            <a:ext cx="5131080" cy="503352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9" name="PlaceHolder 4"/>
          <p:cNvSpPr>
            <a:spLocks noGrp="1"/>
          </p:cNvSpPr>
          <p:nvPr>
            <p:ph type="body"/>
          </p:nvPr>
        </p:nvSpPr>
        <p:spPr>
          <a:xfrm>
            <a:off x="838080" y="382032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1" name="PlaceHolder 2"/>
          <p:cNvSpPr>
            <a:spLocks noGrp="1"/>
          </p:cNvSpPr>
          <p:nvPr>
            <p:ph type="body"/>
          </p:nvPr>
        </p:nvSpPr>
        <p:spPr>
          <a:xfrm>
            <a:off x="838080" y="1190880"/>
            <a:ext cx="5131080" cy="503352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 name="PlaceHolder 3"/>
          <p:cNvSpPr>
            <a:spLocks noGrp="1"/>
          </p:cNvSpPr>
          <p:nvPr>
            <p:ph type="body"/>
          </p:nvPr>
        </p:nvSpPr>
        <p:spPr>
          <a:xfrm>
            <a:off x="622620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3" name="PlaceHolder 4"/>
          <p:cNvSpPr>
            <a:spLocks noGrp="1"/>
          </p:cNvSpPr>
          <p:nvPr>
            <p:ph type="body"/>
          </p:nvPr>
        </p:nvSpPr>
        <p:spPr>
          <a:xfrm>
            <a:off x="6226200" y="382032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5" name="PlaceHolder 2"/>
          <p:cNvSpPr>
            <a:spLocks noGrp="1"/>
          </p:cNvSpPr>
          <p:nvPr>
            <p:ph type="body"/>
          </p:nvPr>
        </p:nvSpPr>
        <p:spPr>
          <a:xfrm>
            <a:off x="83808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6" name="PlaceHolder 3"/>
          <p:cNvSpPr>
            <a:spLocks noGrp="1"/>
          </p:cNvSpPr>
          <p:nvPr>
            <p:ph type="body"/>
          </p:nvPr>
        </p:nvSpPr>
        <p:spPr>
          <a:xfrm>
            <a:off x="622620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7" name="PlaceHolder 4"/>
          <p:cNvSpPr>
            <a:spLocks noGrp="1"/>
          </p:cNvSpPr>
          <p:nvPr>
            <p:ph type="body"/>
          </p:nvPr>
        </p:nvSpPr>
        <p:spPr>
          <a:xfrm>
            <a:off x="838080" y="3820320"/>
            <a:ext cx="1051524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 name="Picture 6"/>
          <p:cNvPicPr/>
          <p:nvPr/>
        </p:nvPicPr>
        <p:blipFill>
          <a:blip r:embed="rId14"/>
          <a:stretch/>
        </p:blipFill>
        <p:spPr>
          <a:xfrm>
            <a:off x="0" y="0"/>
            <a:ext cx="837720" cy="548280"/>
          </a:xfrm>
          <a:prstGeom prst="rect">
            <a:avLst/>
          </a:prstGeom>
          <a:ln>
            <a:noFill/>
          </a:ln>
        </p:spPr>
      </p:pic>
      <p:pic>
        <p:nvPicPr>
          <p:cNvPr id="8" name="Picture 7"/>
          <p:cNvPicPr/>
          <p:nvPr/>
        </p:nvPicPr>
        <p:blipFill>
          <a:blip r:embed="rId15"/>
          <a:stretch/>
        </p:blipFill>
        <p:spPr>
          <a:xfrm>
            <a:off x="11476080" y="18000"/>
            <a:ext cx="693000" cy="693720"/>
          </a:xfrm>
          <a:prstGeom prst="rect">
            <a:avLst/>
          </a:prstGeom>
          <a:ln>
            <a:noFill/>
          </a:ln>
        </p:spPr>
      </p:pic>
      <p:sp>
        <p:nvSpPr>
          <p:cNvPr id="2"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US" sz="6000" b="1" strike="noStrike" spc="-1">
                <a:solidFill>
                  <a:srgbClr val="002060"/>
                </a:solidFill>
                <a:latin typeface="Calibri Light"/>
              </a:rPr>
              <a:t>Click to edit Master title style</a:t>
            </a:r>
            <a:endParaRPr lang="en-US" sz="6000" b="0" strike="noStrike" spc="-1">
              <a:solidFill>
                <a:srgbClr val="000000"/>
              </a:solidFill>
              <a:latin typeface="Calibri"/>
            </a:endParaRPr>
          </a:p>
        </p:txBody>
      </p:sp>
      <p:sp>
        <p:nvSpPr>
          <p:cNvPr id="3" name="PlaceHolder 2"/>
          <p:cNvSpPr>
            <a:spLocks noGrp="1"/>
          </p:cNvSpPr>
          <p:nvPr>
            <p:ph type="dt"/>
          </p:nvPr>
        </p:nvSpPr>
        <p:spPr>
          <a:xfrm>
            <a:off x="838080" y="6356520"/>
            <a:ext cx="3200040" cy="364680"/>
          </a:xfrm>
          <a:prstGeom prst="rect">
            <a:avLst/>
          </a:prstGeom>
        </p:spPr>
        <p:txBody>
          <a:bodyPr anchor="ctr">
            <a:noAutofit/>
          </a:bodyPr>
          <a:lstStyle/>
          <a:p>
            <a:pPr>
              <a:lnSpc>
                <a:spcPct val="100000"/>
              </a:lnSpc>
            </a:pPr>
            <a:r>
              <a:rPr lang="en-IN" sz="1200" b="1" strike="noStrike" spc="-1">
                <a:solidFill>
                  <a:srgbClr val="2B5FF3"/>
                </a:solidFill>
                <a:latin typeface="Calibri"/>
              </a:rPr>
              <a:t>VIII Semester, Department of ISE, RNSIT</a:t>
            </a:r>
            <a:endParaRPr lang="en-IN" sz="1200" b="0" strike="noStrike" spc="-1">
              <a:latin typeface="Times New Roman"/>
            </a:endParaRPr>
          </a:p>
        </p:txBody>
      </p:sp>
      <p:sp>
        <p:nvSpPr>
          <p:cNvPr id="4" name="PlaceHolder 3"/>
          <p:cNvSpPr>
            <a:spLocks noGrp="1"/>
          </p:cNvSpPr>
          <p:nvPr>
            <p:ph type="ftr"/>
          </p:nvPr>
        </p:nvSpPr>
        <p:spPr>
          <a:xfrm>
            <a:off x="4038480" y="6356520"/>
            <a:ext cx="4114440" cy="364680"/>
          </a:xfrm>
          <a:prstGeom prst="rect">
            <a:avLst/>
          </a:prstGeom>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5"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5BE0EAFF-0055-42FF-8E68-572EC694D82A}" type="slidenum">
              <a:rPr lang="en-IN" sz="1200" b="1" strike="noStrike" spc="-1">
                <a:solidFill>
                  <a:srgbClr val="2B5FF3"/>
                </a:solidFill>
                <a:latin typeface="Calibri"/>
              </a:rPr>
              <a:t>‹#›</a:t>
            </a:fld>
            <a:endParaRPr lang="en-IN" sz="1200" b="0" strike="noStrike" spc="-1">
              <a:latin typeface="Times New Roman"/>
            </a:endParaRPr>
          </a:p>
        </p:txBody>
      </p:sp>
      <p:sp>
        <p:nvSpPr>
          <p:cNvPr id="6"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3" name="Picture 6"/>
          <p:cNvPicPr/>
          <p:nvPr/>
        </p:nvPicPr>
        <p:blipFill>
          <a:blip r:embed="rId14"/>
          <a:stretch/>
        </p:blipFill>
        <p:spPr>
          <a:xfrm>
            <a:off x="0" y="0"/>
            <a:ext cx="837720" cy="548280"/>
          </a:xfrm>
          <a:prstGeom prst="rect">
            <a:avLst/>
          </a:prstGeom>
          <a:ln>
            <a:noFill/>
          </a:ln>
        </p:spPr>
      </p:pic>
      <p:pic>
        <p:nvPicPr>
          <p:cNvPr id="44" name="Picture 7"/>
          <p:cNvPicPr/>
          <p:nvPr/>
        </p:nvPicPr>
        <p:blipFill>
          <a:blip r:embed="rId15"/>
          <a:stretch/>
        </p:blipFill>
        <p:spPr>
          <a:xfrm>
            <a:off x="11476080" y="18000"/>
            <a:ext cx="693000" cy="693720"/>
          </a:xfrm>
          <a:prstGeom prst="rect">
            <a:avLst/>
          </a:prstGeom>
          <a:ln>
            <a:noFill/>
          </a:ln>
        </p:spPr>
      </p:pic>
      <p:sp>
        <p:nvSpPr>
          <p:cNvPr id="45" name="PlaceHolder 1"/>
          <p:cNvSpPr>
            <a:spLocks noGrp="1"/>
          </p:cNvSpPr>
          <p:nvPr>
            <p:ph type="title"/>
          </p:nvPr>
        </p:nvSpPr>
        <p:spPr>
          <a:xfrm>
            <a:off x="838080" y="365040"/>
            <a:ext cx="10515240" cy="693720"/>
          </a:xfrm>
          <a:prstGeom prst="rect">
            <a:avLst/>
          </a:prstGeom>
        </p:spPr>
        <p:txBody>
          <a:bodyPr>
            <a:noAutofit/>
          </a:bodyPr>
          <a:lstStyle/>
          <a:p>
            <a:pPr>
              <a:lnSpc>
                <a:spcPct val="90000"/>
              </a:lnSpc>
            </a:pPr>
            <a:r>
              <a:rPr lang="en-US" sz="4400" b="1" strike="noStrike" spc="-1">
                <a:solidFill>
                  <a:srgbClr val="002060"/>
                </a:solidFill>
                <a:latin typeface="Calibri Light"/>
              </a:rPr>
              <a:t>Click to edit Master title style</a:t>
            </a:r>
            <a:endParaRPr lang="en-US" sz="4400" b="0" strike="noStrike" spc="-1">
              <a:solidFill>
                <a:srgbClr val="000000"/>
              </a:solidFill>
              <a:latin typeface="Calibri"/>
            </a:endParaRPr>
          </a:p>
        </p:txBody>
      </p:sp>
      <p:sp>
        <p:nvSpPr>
          <p:cNvPr id="46" name="PlaceHolder 2"/>
          <p:cNvSpPr>
            <a:spLocks noGrp="1"/>
          </p:cNvSpPr>
          <p:nvPr>
            <p:ph type="body"/>
          </p:nvPr>
        </p:nvSpPr>
        <p:spPr>
          <a:xfrm>
            <a:off x="838080" y="1190880"/>
            <a:ext cx="10515240" cy="503352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7" name="PlaceHolder 3"/>
          <p:cNvSpPr>
            <a:spLocks noGrp="1"/>
          </p:cNvSpPr>
          <p:nvPr>
            <p:ph type="dt"/>
          </p:nvPr>
        </p:nvSpPr>
        <p:spPr>
          <a:xfrm>
            <a:off x="838080" y="6356520"/>
            <a:ext cx="3200040" cy="364680"/>
          </a:xfrm>
          <a:prstGeom prst="rect">
            <a:avLst/>
          </a:prstGeom>
        </p:spPr>
        <p:txBody>
          <a:bodyPr anchor="ctr">
            <a:noAutofit/>
          </a:bodyPr>
          <a:lstStyle/>
          <a:p>
            <a:pPr>
              <a:lnSpc>
                <a:spcPct val="100000"/>
              </a:lnSpc>
            </a:pPr>
            <a:r>
              <a:rPr lang="en-IN" sz="1200" b="1" strike="noStrike" spc="-1">
                <a:solidFill>
                  <a:srgbClr val="2B5FF3"/>
                </a:solidFill>
                <a:latin typeface="Calibri"/>
              </a:rPr>
              <a:t>VIII Semester, Department of ISE, RNSIT</a:t>
            </a:r>
            <a:endParaRPr lang="en-IN" sz="1200" b="0" strike="noStrike" spc="-1">
              <a:latin typeface="Times New Roman"/>
            </a:endParaRPr>
          </a:p>
        </p:txBody>
      </p:sp>
      <p:sp>
        <p:nvSpPr>
          <p:cNvPr id="48" name="PlaceHolder 4"/>
          <p:cNvSpPr>
            <a:spLocks noGrp="1"/>
          </p:cNvSpPr>
          <p:nvPr>
            <p:ph type="ftr"/>
          </p:nvPr>
        </p:nvSpPr>
        <p:spPr>
          <a:xfrm>
            <a:off x="4038480" y="6356520"/>
            <a:ext cx="4114440" cy="364680"/>
          </a:xfrm>
          <a:prstGeom prst="rect">
            <a:avLst/>
          </a:prstGeom>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49"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7604DD9B-9B41-4492-949F-93F47DD1C22A}" type="slidenum">
              <a:rPr lang="en-IN" sz="1200" b="1" strike="noStrike" spc="-1">
                <a:solidFill>
                  <a:srgbClr val="2B5FF3"/>
                </a:solidFill>
                <a:latin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Long_short-term_memory" TargetMode="External"/><Relationship Id="rId2" Type="http://schemas.openxmlformats.org/officeDocument/2006/relationships/hyperlink" Target="https://www.kaggle.com/sergiovirahonda/depression-anxiety-tweets"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 name="TextShape 1"/>
          <p:cNvSpPr txBox="1"/>
          <p:nvPr/>
        </p:nvSpPr>
        <p:spPr>
          <a:xfrm>
            <a:off x="0" y="2247480"/>
            <a:ext cx="12191760" cy="1285560"/>
          </a:xfrm>
          <a:prstGeom prst="rect">
            <a:avLst/>
          </a:prstGeom>
          <a:noFill/>
          <a:ln>
            <a:noFill/>
          </a:ln>
        </p:spPr>
        <p:txBody>
          <a:bodyPr anchor="b">
            <a:normAutofit/>
          </a:bodyPr>
          <a:lstStyle/>
          <a:p>
            <a:pPr algn="ctr">
              <a:lnSpc>
                <a:spcPct val="90000"/>
              </a:lnSpc>
            </a:pPr>
            <a:r>
              <a:rPr lang="en-US" sz="3400" b="1" i="1" strike="noStrike" spc="-1">
                <a:solidFill>
                  <a:srgbClr val="FF0000"/>
                </a:solidFill>
                <a:latin typeface="Calibri Light"/>
              </a:rPr>
              <a:t>Depression Detection using Tweets  </a:t>
            </a:r>
            <a:r>
              <a:rPr lang="en-US" sz="3400" b="1" strike="noStrike" spc="-1">
                <a:solidFill>
                  <a:srgbClr val="FF0000"/>
                </a:solidFill>
                <a:latin typeface="Calibri Light"/>
              </a:rPr>
              <a:t> </a:t>
            </a:r>
            <a:r>
              <a:t/>
            </a:r>
            <a:br/>
            <a:endParaRPr lang="en-US" sz="3400" b="0" strike="noStrike" spc="-1">
              <a:solidFill>
                <a:srgbClr val="000000"/>
              </a:solidFill>
              <a:latin typeface="Calibri"/>
            </a:endParaRPr>
          </a:p>
        </p:txBody>
      </p:sp>
      <p:sp>
        <p:nvSpPr>
          <p:cNvPr id="93" name="TextShape 2"/>
          <p:cNvSpPr txBox="1"/>
          <p:nvPr/>
        </p:nvSpPr>
        <p:spPr>
          <a:xfrm>
            <a:off x="3867120" y="3426480"/>
            <a:ext cx="4457520" cy="824400"/>
          </a:xfrm>
          <a:prstGeom prst="rect">
            <a:avLst/>
          </a:prstGeom>
          <a:noFill/>
          <a:ln>
            <a:noFill/>
          </a:ln>
        </p:spPr>
        <p:txBody>
          <a:bodyPr>
            <a:noAutofit/>
          </a:bodyPr>
          <a:lstStyle/>
          <a:p>
            <a:pPr algn="ctr">
              <a:lnSpc>
                <a:spcPct val="90000"/>
              </a:lnSpc>
            </a:pPr>
            <a:r>
              <a:rPr lang="en-IN" sz="2400" b="1" strike="noStrike" spc="-1" dirty="0" err="1">
                <a:solidFill>
                  <a:srgbClr val="C00000"/>
                </a:solidFill>
                <a:latin typeface="Times New Roman"/>
              </a:rPr>
              <a:t>Aarshabh</a:t>
            </a:r>
            <a:r>
              <a:rPr lang="en-IN" sz="2400" b="1" strike="noStrike" spc="-1" dirty="0">
                <a:solidFill>
                  <a:srgbClr val="C00000"/>
                </a:solidFill>
                <a:latin typeface="Times New Roman"/>
              </a:rPr>
              <a:t> </a:t>
            </a:r>
            <a:r>
              <a:rPr lang="en-IN" sz="2400" b="1" strike="noStrike" spc="-1" dirty="0" smtClean="0">
                <a:solidFill>
                  <a:srgbClr val="C00000"/>
                </a:solidFill>
                <a:latin typeface="Times New Roman"/>
              </a:rPr>
              <a:t>Agrawal</a:t>
            </a:r>
            <a:endParaRPr lang="en-IN" sz="2400" b="0" strike="noStrike" spc="-1" dirty="0">
              <a:latin typeface="Arial"/>
            </a:endParaRPr>
          </a:p>
          <a:p>
            <a:pPr algn="ctr">
              <a:lnSpc>
                <a:spcPct val="90000"/>
              </a:lnSpc>
            </a:pPr>
            <a:r>
              <a:rPr lang="en-IN" sz="2400" b="1" strike="noStrike" spc="-1" dirty="0">
                <a:solidFill>
                  <a:srgbClr val="000066"/>
                </a:solidFill>
                <a:latin typeface="Times New Roman"/>
              </a:rPr>
              <a:t>USN: 1RN18IS001</a:t>
            </a:r>
            <a:endParaRPr lang="en-IN" sz="2400" b="0" strike="noStrike" spc="-1" dirty="0">
              <a:latin typeface="Arial"/>
            </a:endParaRPr>
          </a:p>
        </p:txBody>
      </p:sp>
      <p:sp>
        <p:nvSpPr>
          <p:cNvPr id="94" name="CustomShape 3"/>
          <p:cNvSpPr/>
          <p:nvPr/>
        </p:nvSpPr>
        <p:spPr>
          <a:xfrm>
            <a:off x="0" y="-24840"/>
            <a:ext cx="12191760" cy="100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3600" b="1" strike="noStrike" spc="-1">
                <a:solidFill>
                  <a:srgbClr val="000066"/>
                </a:solidFill>
                <a:latin typeface="Times New Roman"/>
              </a:rPr>
              <a:t>RNS INSTITUTE OF TECHNOLOGY</a:t>
            </a:r>
            <a:endParaRPr lang="en-IN" sz="3600" b="0" strike="noStrike" spc="-1">
              <a:latin typeface="Arial"/>
            </a:endParaRPr>
          </a:p>
          <a:p>
            <a:pPr algn="ctr">
              <a:lnSpc>
                <a:spcPct val="100000"/>
              </a:lnSpc>
            </a:pPr>
            <a:r>
              <a:rPr lang="en-IN" sz="2400" b="1" strike="noStrike" cap="all" spc="-1">
                <a:solidFill>
                  <a:srgbClr val="000066"/>
                </a:solidFill>
                <a:latin typeface="Times New Roman"/>
              </a:rPr>
              <a:t>BENGALURU - 98</a:t>
            </a:r>
            <a:endParaRPr lang="en-IN" sz="2400" b="0" strike="noStrike" spc="-1">
              <a:latin typeface="Arial"/>
            </a:endParaRPr>
          </a:p>
        </p:txBody>
      </p:sp>
      <p:sp>
        <p:nvSpPr>
          <p:cNvPr id="95" name="CustomShape 4"/>
          <p:cNvSpPr/>
          <p:nvPr/>
        </p:nvSpPr>
        <p:spPr>
          <a:xfrm>
            <a:off x="0" y="983880"/>
            <a:ext cx="1219176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3200" b="1" strike="noStrike" spc="-1">
                <a:solidFill>
                  <a:srgbClr val="C00000"/>
                </a:solidFill>
                <a:latin typeface="Times New Roman"/>
              </a:rPr>
              <a:t>DEPARTMENT OF INFORMATION SCIENCE &amp; ENGINEERING</a:t>
            </a:r>
            <a:endParaRPr lang="en-IN" sz="3200" b="0" strike="noStrike" spc="-1">
              <a:latin typeface="Arial"/>
            </a:endParaRPr>
          </a:p>
        </p:txBody>
      </p:sp>
      <p:sp>
        <p:nvSpPr>
          <p:cNvPr id="96" name="CustomShape 5"/>
          <p:cNvSpPr/>
          <p:nvPr/>
        </p:nvSpPr>
        <p:spPr>
          <a:xfrm>
            <a:off x="2279520" y="1785960"/>
            <a:ext cx="676836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2400" b="1" strike="noStrike" spc="-1">
                <a:solidFill>
                  <a:srgbClr val="002060"/>
                </a:solidFill>
                <a:latin typeface="Times New Roman"/>
              </a:rPr>
              <a:t>Presentation on Internship</a:t>
            </a:r>
            <a:endParaRPr lang="en-IN" sz="2400" b="0" strike="noStrike" spc="-1">
              <a:latin typeface="Arial"/>
            </a:endParaRPr>
          </a:p>
        </p:txBody>
      </p:sp>
      <p:sp>
        <p:nvSpPr>
          <p:cNvPr id="97" name="CustomShape 6"/>
          <p:cNvSpPr/>
          <p:nvPr/>
        </p:nvSpPr>
        <p:spPr>
          <a:xfrm>
            <a:off x="35640" y="5269320"/>
            <a:ext cx="5128560" cy="95265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1800" b="1" strike="noStrike" spc="-1" dirty="0">
                <a:solidFill>
                  <a:srgbClr val="262626"/>
                </a:solidFill>
                <a:latin typeface="Times New Roman"/>
              </a:rPr>
              <a:t> Internal Guide</a:t>
            </a:r>
            <a:endParaRPr lang="en-IN" sz="1800" b="0" strike="noStrike" spc="-1" dirty="0">
              <a:latin typeface="Arial"/>
            </a:endParaRPr>
          </a:p>
          <a:p>
            <a:pPr algn="ctr">
              <a:lnSpc>
                <a:spcPct val="100000"/>
              </a:lnSpc>
            </a:pPr>
            <a:r>
              <a:rPr lang="en-IN" sz="2000" b="1" strike="noStrike" spc="-1" dirty="0" err="1">
                <a:solidFill>
                  <a:srgbClr val="000066"/>
                </a:solidFill>
                <a:latin typeface="Times New Roman"/>
              </a:rPr>
              <a:t>Dr</a:t>
            </a:r>
            <a:r>
              <a:rPr lang="en-IN" sz="2000" b="1" strike="noStrike" spc="-1" dirty="0" err="1" smtClean="0">
                <a:solidFill>
                  <a:srgbClr val="000066"/>
                </a:solidFill>
                <a:latin typeface="Times New Roman"/>
              </a:rPr>
              <a:t>.</a:t>
            </a:r>
            <a:r>
              <a:rPr lang="en-IN" sz="2000" b="1" strike="noStrike" spc="-1" dirty="0" smtClean="0">
                <a:solidFill>
                  <a:srgbClr val="000066"/>
                </a:solidFill>
                <a:latin typeface="Times New Roman"/>
              </a:rPr>
              <a:t> Suresh L</a:t>
            </a:r>
            <a:endParaRPr lang="en-IN" sz="2000" b="0" strike="noStrike" spc="-1" dirty="0">
              <a:latin typeface="Arial"/>
            </a:endParaRPr>
          </a:p>
          <a:p>
            <a:pPr algn="ctr">
              <a:lnSpc>
                <a:spcPct val="100000"/>
              </a:lnSpc>
            </a:pPr>
            <a:r>
              <a:rPr lang="en-IN" sz="1800" b="0" strike="noStrike" spc="-1" dirty="0">
                <a:solidFill>
                  <a:srgbClr val="262626"/>
                </a:solidFill>
                <a:latin typeface="Times New Roman"/>
                <a:ea typeface="Times New Roman"/>
              </a:rPr>
              <a:t>HOD, </a:t>
            </a:r>
            <a:r>
              <a:rPr lang="en-IN" sz="1800" b="0" strike="noStrike" spc="-1" dirty="0" err="1">
                <a:solidFill>
                  <a:srgbClr val="262626"/>
                </a:solidFill>
                <a:latin typeface="Times New Roman"/>
                <a:ea typeface="Times New Roman"/>
              </a:rPr>
              <a:t>Dept</a:t>
            </a:r>
            <a:r>
              <a:rPr lang="en-IN" sz="1800" b="0" strike="noStrike" spc="-1" dirty="0">
                <a:solidFill>
                  <a:srgbClr val="262626"/>
                </a:solidFill>
                <a:latin typeface="Times New Roman"/>
                <a:ea typeface="Times New Roman"/>
              </a:rPr>
              <a:t> of  ISE, RNSIT</a:t>
            </a:r>
            <a:endParaRPr lang="en-IN" sz="1800" b="0" strike="noStrike" spc="-1" dirty="0">
              <a:latin typeface="Arial"/>
            </a:endParaRPr>
          </a:p>
        </p:txBody>
      </p:sp>
      <p:sp>
        <p:nvSpPr>
          <p:cNvPr id="98" name="CustomShape 7"/>
          <p:cNvSpPr/>
          <p:nvPr/>
        </p:nvSpPr>
        <p:spPr>
          <a:xfrm>
            <a:off x="7037280" y="5244120"/>
            <a:ext cx="5128560" cy="94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1800" b="1" strike="noStrike" spc="-1">
                <a:solidFill>
                  <a:srgbClr val="262626"/>
                </a:solidFill>
                <a:latin typeface="Times New Roman"/>
              </a:rPr>
              <a:t>External Guide</a:t>
            </a:r>
            <a:endParaRPr lang="en-IN" sz="1800" b="0" strike="noStrike" spc="-1">
              <a:latin typeface="Arial"/>
            </a:endParaRPr>
          </a:p>
          <a:p>
            <a:pPr algn="ctr">
              <a:lnSpc>
                <a:spcPct val="100000"/>
              </a:lnSpc>
            </a:pPr>
            <a:r>
              <a:rPr lang="en-IN" sz="2000" b="1" strike="noStrike" spc="-1">
                <a:solidFill>
                  <a:srgbClr val="000066"/>
                </a:solidFill>
                <a:latin typeface="Times New Roman"/>
              </a:rPr>
              <a:t>Mr. Aman Upadhyay</a:t>
            </a:r>
            <a:endParaRPr lang="en-IN" sz="2000" b="0" strike="noStrike" spc="-1">
              <a:latin typeface="Arial"/>
            </a:endParaRPr>
          </a:p>
          <a:p>
            <a:pPr algn="ctr">
              <a:lnSpc>
                <a:spcPct val="100000"/>
              </a:lnSpc>
            </a:pPr>
            <a:r>
              <a:rPr lang="en-IN" sz="1800" b="0" strike="noStrike" spc="-1">
                <a:solidFill>
                  <a:srgbClr val="262626"/>
                </a:solidFill>
                <a:latin typeface="Times New Roman"/>
                <a:ea typeface="Times New Roman"/>
              </a:rPr>
              <a:t>Prof, Company-Nastech</a:t>
            </a:r>
            <a:endParaRPr lang="en-IN" sz="1800" b="0" strike="noStrike" spc="-1">
              <a:latin typeface="Arial"/>
            </a:endParaRPr>
          </a:p>
        </p:txBody>
      </p:sp>
      <p:sp>
        <p:nvSpPr>
          <p:cNvPr id="99" name="CustomShape 8"/>
          <p:cNvSpPr/>
          <p:nvPr/>
        </p:nvSpPr>
        <p:spPr>
          <a:xfrm>
            <a:off x="7777800" y="4787640"/>
            <a:ext cx="3718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1800" b="1" strike="noStrike" spc="-1">
                <a:solidFill>
                  <a:srgbClr val="C00000"/>
                </a:solidFill>
                <a:latin typeface="Calibri"/>
              </a:rPr>
              <a:t>New Age Solutions Technologies</a:t>
            </a:r>
            <a:endParaRPr lang="en-IN" sz="1800" b="0" strike="noStrike" spc="-1">
              <a:latin typeface="Arial"/>
            </a:endParaRPr>
          </a:p>
        </p:txBody>
      </p:sp>
      <p:pic>
        <p:nvPicPr>
          <p:cNvPr id="100" name="Picture 3"/>
          <p:cNvPicPr/>
          <p:nvPr/>
        </p:nvPicPr>
        <p:blipFill>
          <a:blip r:embed="rId3"/>
          <a:stretch/>
        </p:blipFill>
        <p:spPr>
          <a:xfrm>
            <a:off x="8886600" y="3632400"/>
            <a:ext cx="1371600" cy="11905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838080" y="136440"/>
            <a:ext cx="10515240" cy="693720"/>
          </a:xfrm>
          <a:prstGeom prst="rect">
            <a:avLst/>
          </a:prstGeom>
          <a:noFill/>
          <a:ln>
            <a:noFill/>
          </a:ln>
        </p:spPr>
        <p:txBody>
          <a:bodyPr>
            <a:noAutofit/>
          </a:bodyPr>
          <a:lstStyle/>
          <a:p>
            <a:pPr algn="ctr">
              <a:lnSpc>
                <a:spcPct val="90000"/>
              </a:lnSpc>
            </a:pPr>
            <a:r>
              <a:rPr lang="en-US" sz="3200" b="1" strike="noStrike" spc="-1">
                <a:solidFill>
                  <a:srgbClr val="2F5597"/>
                </a:solidFill>
                <a:latin typeface="Times New Roman"/>
              </a:rPr>
              <a:t>Implementation / Coding</a:t>
            </a:r>
            <a:endParaRPr lang="en-US" sz="3200" b="0" strike="noStrike" spc="-1">
              <a:solidFill>
                <a:srgbClr val="000000"/>
              </a:solidFill>
              <a:latin typeface="Calibri"/>
            </a:endParaRPr>
          </a:p>
        </p:txBody>
      </p:sp>
      <p:sp>
        <p:nvSpPr>
          <p:cNvPr id="146" name="TextShape 2"/>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a:solidFill>
                  <a:srgbClr val="2B5FF3"/>
                </a:solidFill>
                <a:latin typeface="Calibri"/>
              </a:rPr>
              <a:t>VIII Semester, Department of ISE, RNSIT</a:t>
            </a:r>
            <a:endParaRPr lang="en-IN" sz="1200" b="0" strike="noStrike" spc="-1">
              <a:latin typeface="Times New Roman"/>
            </a:endParaRPr>
          </a:p>
        </p:txBody>
      </p:sp>
      <p:sp>
        <p:nvSpPr>
          <p:cNvPr id="147" name="TextShape 3"/>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48" name="CustomShape 4"/>
          <p:cNvSpPr/>
          <p:nvPr/>
        </p:nvSpPr>
        <p:spPr>
          <a:xfrm>
            <a:off x="479520" y="992160"/>
            <a:ext cx="11232720" cy="5172840"/>
          </a:xfrm>
          <a:prstGeom prst="rect">
            <a:avLst/>
          </a:prstGeom>
          <a:noFill/>
          <a:ln>
            <a:noFill/>
          </a:ln>
        </p:spPr>
        <p:style>
          <a:lnRef idx="0">
            <a:scrgbClr r="0" g="0" b="0"/>
          </a:lnRef>
          <a:fillRef idx="0">
            <a:scrgbClr r="0" g="0" b="0"/>
          </a:fillRef>
          <a:effectRef idx="0">
            <a:scrgbClr r="0" g="0" b="0"/>
          </a:effectRef>
          <a:fontRef idx="minor"/>
        </p:style>
      </p:sp>
      <p:sp>
        <p:nvSpPr>
          <p:cNvPr id="149"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A632485C-0081-4DDF-8AB7-56CA452FEAD7}" type="slidenum">
              <a:rPr lang="en-IN" sz="1200" b="1" strike="noStrike" spc="-1">
                <a:solidFill>
                  <a:srgbClr val="2B5FF3"/>
                </a:solidFill>
                <a:latin typeface="Calibri"/>
              </a:rPr>
              <a:t>10</a:t>
            </a:fld>
            <a:endParaRPr lang="en-IN" sz="1200" b="0" strike="noStrike" spc="-1">
              <a:latin typeface="Times New Roman"/>
            </a:endParaRPr>
          </a:p>
        </p:txBody>
      </p:sp>
      <p:pic>
        <p:nvPicPr>
          <p:cNvPr id="150" name="Picture 149"/>
          <p:cNvPicPr/>
          <p:nvPr/>
        </p:nvPicPr>
        <p:blipFill>
          <a:blip r:embed="rId3"/>
          <a:stretch/>
        </p:blipFill>
        <p:spPr>
          <a:xfrm>
            <a:off x="1440000" y="1368000"/>
            <a:ext cx="9790560" cy="41040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838080" y="218880"/>
            <a:ext cx="10515240" cy="693720"/>
          </a:xfrm>
          <a:prstGeom prst="rect">
            <a:avLst/>
          </a:prstGeom>
          <a:noFill/>
          <a:ln>
            <a:noFill/>
          </a:ln>
        </p:spPr>
        <p:txBody>
          <a:bodyPr>
            <a:noAutofit/>
          </a:bodyPr>
          <a:lstStyle/>
          <a:p>
            <a:pPr algn="ctr">
              <a:lnSpc>
                <a:spcPct val="90000"/>
              </a:lnSpc>
            </a:pPr>
            <a:r>
              <a:rPr lang="en-US" sz="3200" b="1" strike="noStrike" spc="-1">
                <a:solidFill>
                  <a:srgbClr val="2F5597"/>
                </a:solidFill>
                <a:latin typeface="Times New Roman"/>
              </a:rPr>
              <a:t>Implementation/Coding</a:t>
            </a:r>
            <a:r>
              <a:t/>
            </a:r>
            <a:br/>
            <a:endParaRPr lang="en-US" sz="3200" b="0" strike="noStrike" spc="-1">
              <a:solidFill>
                <a:srgbClr val="000000"/>
              </a:solidFill>
              <a:latin typeface="Calibri"/>
            </a:endParaRPr>
          </a:p>
        </p:txBody>
      </p:sp>
      <p:sp>
        <p:nvSpPr>
          <p:cNvPr id="152" name="TextShape 2"/>
          <p:cNvSpPr txBox="1"/>
          <p:nvPr/>
        </p:nvSpPr>
        <p:spPr>
          <a:xfrm>
            <a:off x="838080" y="1190880"/>
            <a:ext cx="10515240" cy="5033520"/>
          </a:xfrm>
          <a:prstGeom prst="rect">
            <a:avLst/>
          </a:prstGeom>
          <a:noFill/>
          <a:ln>
            <a:noFill/>
          </a:ln>
        </p:spPr>
        <p:txBody>
          <a:bodyPr>
            <a:normAutofit/>
          </a:bodyPr>
          <a:lstStyle/>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p:txBody>
      </p:sp>
      <p:sp>
        <p:nvSpPr>
          <p:cNvPr id="153" name="TextShape 3"/>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a:solidFill>
                  <a:srgbClr val="2B5FF3"/>
                </a:solidFill>
                <a:latin typeface="Calibri"/>
              </a:rPr>
              <a:t>VIII Semester, Department of ISE, RNSIT</a:t>
            </a:r>
            <a:endParaRPr lang="en-IN" sz="1200" b="0" strike="noStrike" spc="-1">
              <a:latin typeface="Times New Roman"/>
            </a:endParaRPr>
          </a:p>
        </p:txBody>
      </p:sp>
      <p:sp>
        <p:nvSpPr>
          <p:cNvPr id="154" name="TextShape 4"/>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55" name="CustomShape 5"/>
          <p:cNvSpPr/>
          <p:nvPr/>
        </p:nvSpPr>
        <p:spPr>
          <a:xfrm>
            <a:off x="479520" y="1044720"/>
            <a:ext cx="11232720" cy="517968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355680" indent="-355320">
              <a:lnSpc>
                <a:spcPct val="150000"/>
              </a:lnSpc>
              <a:spcBef>
                <a:spcPts val="751"/>
              </a:spcBef>
              <a:buClr>
                <a:srgbClr val="000000"/>
              </a:buClr>
              <a:buFont typeface="Wingdings" charset="2"/>
              <a:buChar char=""/>
            </a:pPr>
            <a:r>
              <a:rPr lang="en-IN" sz="2100" b="1" strike="noStrike" spc="-1">
                <a:solidFill>
                  <a:srgbClr val="000000"/>
                </a:solidFill>
                <a:latin typeface="Times New Roman"/>
              </a:rPr>
              <a:t>Model training</a:t>
            </a:r>
            <a:endParaRPr lang="en-IN" sz="2100" b="0" strike="noStrike" spc="-1">
              <a:latin typeface="Arial"/>
            </a:endParaRPr>
          </a:p>
        </p:txBody>
      </p:sp>
      <p:sp>
        <p:nvSpPr>
          <p:cNvPr id="156" name="TextShape 6"/>
          <p:cNvSpPr txBox="1"/>
          <p:nvPr/>
        </p:nvSpPr>
        <p:spPr>
          <a:xfrm>
            <a:off x="8610480" y="6356520"/>
            <a:ext cx="2742840" cy="364680"/>
          </a:xfrm>
          <a:prstGeom prst="rect">
            <a:avLst/>
          </a:prstGeom>
          <a:noFill/>
          <a:ln>
            <a:noFill/>
          </a:ln>
        </p:spPr>
        <p:txBody>
          <a:bodyPr anchor="ctr">
            <a:noAutofit/>
          </a:bodyPr>
          <a:lstStyle/>
          <a:p>
            <a:pPr algn="r">
              <a:lnSpc>
                <a:spcPct val="100000"/>
              </a:lnSpc>
            </a:pPr>
            <a:fld id="{94CAE48C-3063-4020-BD43-6FD7D826C4A2}" type="slidenum">
              <a:rPr lang="en-IN" sz="1200" b="1" strike="noStrike" spc="-1">
                <a:solidFill>
                  <a:srgbClr val="2B5FF3"/>
                </a:solidFill>
                <a:latin typeface="Calibri"/>
              </a:rPr>
              <a:t>11</a:t>
            </a:fld>
            <a:endParaRPr lang="en-IN" sz="1200" b="0" strike="noStrike" spc="-1">
              <a:latin typeface="Times New Roman"/>
            </a:endParaRPr>
          </a:p>
        </p:txBody>
      </p:sp>
      <p:pic>
        <p:nvPicPr>
          <p:cNvPr id="157" name="Picture 156"/>
          <p:cNvPicPr/>
          <p:nvPr/>
        </p:nvPicPr>
        <p:blipFill>
          <a:blip r:embed="rId3"/>
          <a:stretch/>
        </p:blipFill>
        <p:spPr>
          <a:xfrm>
            <a:off x="703440" y="1656000"/>
            <a:ext cx="5776560" cy="4320000"/>
          </a:xfrm>
          <a:prstGeom prst="rect">
            <a:avLst/>
          </a:prstGeom>
          <a:ln>
            <a:noFill/>
          </a:ln>
        </p:spPr>
      </p:pic>
      <p:pic>
        <p:nvPicPr>
          <p:cNvPr id="158" name="Picture 157"/>
          <p:cNvPicPr/>
          <p:nvPr/>
        </p:nvPicPr>
        <p:blipFill>
          <a:blip r:embed="rId4"/>
          <a:stretch/>
        </p:blipFill>
        <p:spPr>
          <a:xfrm>
            <a:off x="6624000" y="1656000"/>
            <a:ext cx="5328000" cy="43200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838080" y="218880"/>
            <a:ext cx="10515240" cy="693720"/>
          </a:xfrm>
          <a:prstGeom prst="rect">
            <a:avLst/>
          </a:prstGeom>
          <a:noFill/>
          <a:ln>
            <a:noFill/>
          </a:ln>
        </p:spPr>
        <p:txBody>
          <a:bodyPr>
            <a:noAutofit/>
          </a:bodyPr>
          <a:lstStyle/>
          <a:p>
            <a:pPr algn="ctr">
              <a:lnSpc>
                <a:spcPct val="90000"/>
              </a:lnSpc>
            </a:pPr>
            <a:r>
              <a:rPr lang="en-US" sz="3200" b="1" strike="noStrike" spc="-1">
                <a:solidFill>
                  <a:srgbClr val="2F5597"/>
                </a:solidFill>
                <a:latin typeface="Times New Roman"/>
              </a:rPr>
              <a:t>Implementation/Coding</a:t>
            </a:r>
            <a:r>
              <a:t/>
            </a:r>
            <a:br/>
            <a:endParaRPr lang="en-US" sz="3200" b="0" strike="noStrike" spc="-1">
              <a:solidFill>
                <a:srgbClr val="000000"/>
              </a:solidFill>
              <a:latin typeface="Calibri"/>
            </a:endParaRPr>
          </a:p>
        </p:txBody>
      </p:sp>
      <p:sp>
        <p:nvSpPr>
          <p:cNvPr id="160" name="TextShape 2"/>
          <p:cNvSpPr txBox="1"/>
          <p:nvPr/>
        </p:nvSpPr>
        <p:spPr>
          <a:xfrm>
            <a:off x="838080" y="1190880"/>
            <a:ext cx="10515240" cy="5033520"/>
          </a:xfrm>
          <a:prstGeom prst="rect">
            <a:avLst/>
          </a:prstGeom>
          <a:noFill/>
          <a:ln>
            <a:noFill/>
          </a:ln>
        </p:spPr>
        <p:txBody>
          <a:bodyPr>
            <a:normAutofit/>
          </a:bodyPr>
          <a:lstStyle/>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p:txBody>
      </p:sp>
      <p:sp>
        <p:nvSpPr>
          <p:cNvPr id="161" name="TextShape 3"/>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a:solidFill>
                  <a:srgbClr val="2B5FF3"/>
                </a:solidFill>
                <a:latin typeface="Calibri"/>
              </a:rPr>
              <a:t>VIII Semester, Department of ISE, RNSIT</a:t>
            </a:r>
            <a:endParaRPr lang="en-IN" sz="1200" b="0" strike="noStrike" spc="-1">
              <a:latin typeface="Times New Roman"/>
            </a:endParaRPr>
          </a:p>
        </p:txBody>
      </p:sp>
      <p:sp>
        <p:nvSpPr>
          <p:cNvPr id="162" name="TextShape 4"/>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63" name="CustomShape 5"/>
          <p:cNvSpPr/>
          <p:nvPr/>
        </p:nvSpPr>
        <p:spPr>
          <a:xfrm>
            <a:off x="479520" y="1044720"/>
            <a:ext cx="11232720" cy="5179680"/>
          </a:xfrm>
          <a:prstGeom prst="rect">
            <a:avLst/>
          </a:prstGeom>
          <a:noFill/>
          <a:ln>
            <a:noFill/>
          </a:ln>
        </p:spPr>
        <p:style>
          <a:lnRef idx="0">
            <a:scrgbClr r="0" g="0" b="0"/>
          </a:lnRef>
          <a:fillRef idx="0">
            <a:scrgbClr r="0" g="0" b="0"/>
          </a:fillRef>
          <a:effectRef idx="0">
            <a:scrgbClr r="0" g="0" b="0"/>
          </a:effectRef>
          <a:fontRef idx="minor"/>
        </p:style>
      </p:sp>
      <p:sp>
        <p:nvSpPr>
          <p:cNvPr id="164" name="TextShape 6"/>
          <p:cNvSpPr txBox="1"/>
          <p:nvPr/>
        </p:nvSpPr>
        <p:spPr>
          <a:xfrm>
            <a:off x="8610480" y="6356520"/>
            <a:ext cx="2742840" cy="364680"/>
          </a:xfrm>
          <a:prstGeom prst="rect">
            <a:avLst/>
          </a:prstGeom>
          <a:noFill/>
          <a:ln>
            <a:noFill/>
          </a:ln>
        </p:spPr>
        <p:txBody>
          <a:bodyPr anchor="ctr">
            <a:noAutofit/>
          </a:bodyPr>
          <a:lstStyle/>
          <a:p>
            <a:pPr algn="r">
              <a:lnSpc>
                <a:spcPct val="100000"/>
              </a:lnSpc>
            </a:pPr>
            <a:fld id="{1968B860-F375-49EB-8707-83557525E133}" type="slidenum">
              <a:rPr lang="en-IN" sz="1200" b="1" strike="noStrike" spc="-1">
                <a:solidFill>
                  <a:srgbClr val="2B5FF3"/>
                </a:solidFill>
                <a:latin typeface="Calibri"/>
              </a:rPr>
              <a:t>12</a:t>
            </a:fld>
            <a:endParaRPr lang="en-IN" sz="1200" b="0" strike="noStrike" spc="-1">
              <a:latin typeface="Times New Roman"/>
            </a:endParaRPr>
          </a:p>
        </p:txBody>
      </p:sp>
      <p:pic>
        <p:nvPicPr>
          <p:cNvPr id="165" name="Picture 164"/>
          <p:cNvPicPr/>
          <p:nvPr/>
        </p:nvPicPr>
        <p:blipFill>
          <a:blip r:embed="rId3"/>
          <a:stretch/>
        </p:blipFill>
        <p:spPr>
          <a:xfrm>
            <a:off x="3162600" y="1044720"/>
            <a:ext cx="6557400" cy="51840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838080" y="218880"/>
            <a:ext cx="10515240" cy="693720"/>
          </a:xfrm>
          <a:prstGeom prst="rect">
            <a:avLst/>
          </a:prstGeom>
          <a:noFill/>
          <a:ln>
            <a:noFill/>
          </a:ln>
        </p:spPr>
        <p:txBody>
          <a:bodyPr>
            <a:noAutofit/>
          </a:bodyPr>
          <a:lstStyle/>
          <a:p>
            <a:pPr algn="ctr">
              <a:lnSpc>
                <a:spcPct val="90000"/>
              </a:lnSpc>
            </a:pPr>
            <a:r>
              <a:rPr lang="en-US" sz="3200" b="1" strike="noStrike" spc="-1">
                <a:solidFill>
                  <a:srgbClr val="2F5597"/>
                </a:solidFill>
                <a:latin typeface="Times New Roman"/>
              </a:rPr>
              <a:t>Result</a:t>
            </a:r>
            <a:r>
              <a:t/>
            </a:r>
            <a:br/>
            <a:endParaRPr lang="en-US" sz="3200" b="0" strike="noStrike" spc="-1">
              <a:solidFill>
                <a:srgbClr val="000000"/>
              </a:solidFill>
              <a:latin typeface="Calibri"/>
            </a:endParaRPr>
          </a:p>
        </p:txBody>
      </p:sp>
      <p:sp>
        <p:nvSpPr>
          <p:cNvPr id="167" name="TextShape 2"/>
          <p:cNvSpPr txBox="1"/>
          <p:nvPr/>
        </p:nvSpPr>
        <p:spPr>
          <a:xfrm>
            <a:off x="838080" y="1190880"/>
            <a:ext cx="10515240" cy="5033520"/>
          </a:xfrm>
          <a:prstGeom prst="rect">
            <a:avLst/>
          </a:prstGeom>
          <a:noFill/>
          <a:ln>
            <a:noFill/>
          </a:ln>
        </p:spPr>
        <p:txBody>
          <a:bodyPr>
            <a:normAutofit/>
          </a:bodyPr>
          <a:lstStyle/>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p:txBody>
      </p:sp>
      <p:sp>
        <p:nvSpPr>
          <p:cNvPr id="168" name="TextShape 3"/>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a:solidFill>
                  <a:srgbClr val="2B5FF3"/>
                </a:solidFill>
                <a:latin typeface="Calibri"/>
              </a:rPr>
              <a:t>VIII Semester, Department of ISE, RNSIT</a:t>
            </a:r>
            <a:endParaRPr lang="en-IN" sz="1200" b="0" strike="noStrike" spc="-1">
              <a:latin typeface="Times New Roman"/>
            </a:endParaRPr>
          </a:p>
        </p:txBody>
      </p:sp>
      <p:sp>
        <p:nvSpPr>
          <p:cNvPr id="169" name="TextShape 4"/>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70" name="CustomShape 5"/>
          <p:cNvSpPr/>
          <p:nvPr/>
        </p:nvSpPr>
        <p:spPr>
          <a:xfrm>
            <a:off x="479520" y="1044720"/>
            <a:ext cx="11232720" cy="5179680"/>
          </a:xfrm>
          <a:prstGeom prst="rect">
            <a:avLst/>
          </a:prstGeom>
          <a:noFill/>
          <a:ln>
            <a:noFill/>
          </a:ln>
        </p:spPr>
        <p:style>
          <a:lnRef idx="0">
            <a:scrgbClr r="0" g="0" b="0"/>
          </a:lnRef>
          <a:fillRef idx="0">
            <a:scrgbClr r="0" g="0" b="0"/>
          </a:fillRef>
          <a:effectRef idx="0">
            <a:scrgbClr r="0" g="0" b="0"/>
          </a:effectRef>
          <a:fontRef idx="minor"/>
        </p:style>
      </p:sp>
      <p:sp>
        <p:nvSpPr>
          <p:cNvPr id="171" name="TextShape 6"/>
          <p:cNvSpPr txBox="1"/>
          <p:nvPr/>
        </p:nvSpPr>
        <p:spPr>
          <a:xfrm>
            <a:off x="8610480" y="6356520"/>
            <a:ext cx="2742840" cy="364680"/>
          </a:xfrm>
          <a:prstGeom prst="rect">
            <a:avLst/>
          </a:prstGeom>
          <a:noFill/>
          <a:ln>
            <a:noFill/>
          </a:ln>
        </p:spPr>
        <p:txBody>
          <a:bodyPr anchor="ctr">
            <a:noAutofit/>
          </a:bodyPr>
          <a:lstStyle/>
          <a:p>
            <a:pPr algn="r">
              <a:lnSpc>
                <a:spcPct val="100000"/>
              </a:lnSpc>
            </a:pPr>
            <a:fld id="{B65F2BED-1F7F-4FDF-9944-3ECAB5F099D4}" type="slidenum">
              <a:rPr lang="en-IN" sz="1200" b="1" strike="noStrike" spc="-1">
                <a:solidFill>
                  <a:srgbClr val="2B5FF3"/>
                </a:solidFill>
                <a:latin typeface="Calibri"/>
              </a:rPr>
              <a:t>13</a:t>
            </a:fld>
            <a:endParaRPr lang="en-IN" sz="1200" b="0" strike="noStrike" spc="-1">
              <a:latin typeface="Times New Roman"/>
            </a:endParaRPr>
          </a:p>
        </p:txBody>
      </p:sp>
      <p:pic>
        <p:nvPicPr>
          <p:cNvPr id="172" name="Picture 171"/>
          <p:cNvPicPr/>
          <p:nvPr/>
        </p:nvPicPr>
        <p:blipFill>
          <a:blip r:embed="rId3"/>
          <a:stretch/>
        </p:blipFill>
        <p:spPr>
          <a:xfrm>
            <a:off x="1800000" y="1044720"/>
            <a:ext cx="9072000" cy="2186280"/>
          </a:xfrm>
          <a:prstGeom prst="rect">
            <a:avLst/>
          </a:prstGeom>
          <a:ln>
            <a:noFill/>
          </a:ln>
        </p:spPr>
      </p:pic>
      <p:pic>
        <p:nvPicPr>
          <p:cNvPr id="173" name="Picture 172"/>
          <p:cNvPicPr/>
          <p:nvPr/>
        </p:nvPicPr>
        <p:blipFill>
          <a:blip r:embed="rId4"/>
          <a:stretch/>
        </p:blipFill>
        <p:spPr>
          <a:xfrm>
            <a:off x="1790280" y="3456000"/>
            <a:ext cx="9081720" cy="19810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2063520" y="191520"/>
            <a:ext cx="7467120" cy="713880"/>
          </a:xfrm>
          <a:prstGeom prst="rect">
            <a:avLst/>
          </a:prstGeom>
          <a:noFill/>
          <a:ln>
            <a:noFill/>
          </a:ln>
        </p:spPr>
        <p:txBody>
          <a:bodyPr>
            <a:normAutofit/>
          </a:bodyPr>
          <a:lstStyle/>
          <a:p>
            <a:pPr algn="ctr">
              <a:lnSpc>
                <a:spcPct val="90000"/>
              </a:lnSpc>
            </a:pPr>
            <a:r>
              <a:rPr lang="en-US" sz="3200" b="1" strike="noStrike" spc="-1">
                <a:solidFill>
                  <a:srgbClr val="2F5597"/>
                </a:solidFill>
                <a:latin typeface="Times New Roman"/>
              </a:rPr>
              <a:t>CONCLUSIONS</a:t>
            </a:r>
            <a:endParaRPr lang="en-US" sz="3200" b="0" strike="noStrike" spc="-1">
              <a:solidFill>
                <a:srgbClr val="000000"/>
              </a:solidFill>
              <a:latin typeface="Calibri"/>
            </a:endParaRPr>
          </a:p>
        </p:txBody>
      </p:sp>
      <p:sp>
        <p:nvSpPr>
          <p:cNvPr id="175" name="TextShape 2"/>
          <p:cNvSpPr txBox="1"/>
          <p:nvPr/>
        </p:nvSpPr>
        <p:spPr>
          <a:xfrm>
            <a:off x="623520" y="944640"/>
            <a:ext cx="11088720" cy="5292360"/>
          </a:xfrm>
          <a:prstGeom prst="rect">
            <a:avLst/>
          </a:prstGeom>
          <a:noFill/>
          <a:ln>
            <a:noFill/>
          </a:ln>
        </p:spPr>
        <p:txBody>
          <a:bodyPr>
            <a:normAutofit/>
          </a:bodyPr>
          <a:lstStyle/>
          <a:p>
            <a:pPr algn="just">
              <a:lnSpc>
                <a:spcPct val="150000"/>
              </a:lnSpc>
            </a:pPr>
            <a:endParaRPr lang="en" sz="2200" b="0" strike="noStrike" spc="-1" dirty="0">
              <a:latin typeface="Times New Roman"/>
              <a:ea typeface="Times New Roman"/>
            </a:endParaRPr>
          </a:p>
          <a:p>
            <a:pPr marL="342900" indent="-342900" algn="just">
              <a:lnSpc>
                <a:spcPct val="150000"/>
              </a:lnSpc>
              <a:buFont typeface="Arial" panose="020B0604020202020204" pitchFamily="34" charset="0"/>
              <a:buChar char="•"/>
            </a:pPr>
            <a:r>
              <a:rPr lang="en" sz="2200" b="0" strike="noStrike" spc="-1" dirty="0">
                <a:latin typeface="Times New Roman"/>
              </a:rPr>
              <a:t>We went through several steps, including Natural Language Processing for clustering and classification. The main point to highlight is that Deep Learning is an approach for when you have tons of data available, otherwise most of the times regular/classic ML models would perform better. </a:t>
            </a:r>
            <a:endParaRPr lang="en" sz="2200" spc="-1" dirty="0">
              <a:latin typeface="Times New Roman"/>
            </a:endParaRPr>
          </a:p>
          <a:p>
            <a:pPr marL="342900" indent="-342900" algn="just">
              <a:lnSpc>
                <a:spcPct val="150000"/>
              </a:lnSpc>
              <a:buFont typeface="Arial" panose="020B0604020202020204" pitchFamily="34" charset="0"/>
              <a:buChar char="•"/>
            </a:pPr>
            <a:r>
              <a:rPr lang="en" sz="2200" b="0" strike="noStrike" spc="-1" dirty="0" smtClean="0">
                <a:latin typeface="Times New Roman"/>
              </a:rPr>
              <a:t> </a:t>
            </a:r>
            <a:r>
              <a:rPr lang="en" sz="2200" b="0" strike="noStrike" spc="-1" dirty="0">
                <a:latin typeface="Times New Roman"/>
              </a:rPr>
              <a:t>As it is showcased from the project, Deep Learning this time delivered an acceptable score, but for any other task such as in medical field, definitely you will need to get more data to increase the recall score. </a:t>
            </a:r>
            <a:endParaRPr lang="en" sz="2200" b="0" strike="noStrike" spc="-1" dirty="0">
              <a:latin typeface="Times New Roman"/>
              <a:ea typeface="Times New Roman"/>
            </a:endParaRPr>
          </a:p>
        </p:txBody>
      </p:sp>
      <p:sp>
        <p:nvSpPr>
          <p:cNvPr id="176" name="TextShape 3"/>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a:solidFill>
                  <a:srgbClr val="2B5FF3"/>
                </a:solidFill>
                <a:latin typeface="Calibri"/>
              </a:rPr>
              <a:t>VIII Semester, Department of ISE, RNSIT</a:t>
            </a:r>
            <a:endParaRPr lang="en-IN" sz="1200" b="0" strike="noStrike" spc="-1">
              <a:latin typeface="Times New Roman"/>
            </a:endParaRPr>
          </a:p>
        </p:txBody>
      </p:sp>
      <p:sp>
        <p:nvSpPr>
          <p:cNvPr id="177" name="TextShape 4"/>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78"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6ED5A64D-3356-4E2A-AFEC-BB16DED98232}" type="slidenum">
              <a:rPr lang="en-IN" sz="1200" b="1" strike="noStrike" spc="-1">
                <a:solidFill>
                  <a:srgbClr val="2B5FF3"/>
                </a:solidFill>
                <a:latin typeface="Calibri"/>
              </a:rPr>
              <a:t>14</a:t>
            </a:fld>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2135520" y="136440"/>
            <a:ext cx="7467120" cy="713880"/>
          </a:xfrm>
          <a:prstGeom prst="rect">
            <a:avLst/>
          </a:prstGeom>
          <a:noFill/>
          <a:ln>
            <a:noFill/>
          </a:ln>
        </p:spPr>
        <p:txBody>
          <a:bodyPr>
            <a:normAutofit/>
          </a:bodyPr>
          <a:lstStyle/>
          <a:p>
            <a:pPr algn="ctr">
              <a:lnSpc>
                <a:spcPct val="90000"/>
              </a:lnSpc>
            </a:pPr>
            <a:r>
              <a:rPr lang="en-US" sz="3200" b="1" strike="noStrike" spc="-1">
                <a:solidFill>
                  <a:srgbClr val="2F5597"/>
                </a:solidFill>
                <a:latin typeface="Times New Roman"/>
              </a:rPr>
              <a:t>Future Enhancements</a:t>
            </a:r>
            <a:endParaRPr lang="en-US" sz="3200" b="0" strike="noStrike" spc="-1">
              <a:solidFill>
                <a:srgbClr val="000000"/>
              </a:solidFill>
              <a:latin typeface="Calibri"/>
            </a:endParaRPr>
          </a:p>
        </p:txBody>
      </p:sp>
      <p:sp>
        <p:nvSpPr>
          <p:cNvPr id="180" name="TextShape 2"/>
          <p:cNvSpPr txBox="1"/>
          <p:nvPr/>
        </p:nvSpPr>
        <p:spPr>
          <a:xfrm>
            <a:off x="395280" y="944640"/>
            <a:ext cx="11316960" cy="5292360"/>
          </a:xfrm>
          <a:prstGeom prst="rect">
            <a:avLst/>
          </a:prstGeom>
          <a:noFill/>
          <a:ln>
            <a:noFill/>
          </a:ln>
        </p:spPr>
        <p:txBody>
          <a:bodyPr>
            <a:normAutofit/>
          </a:bodyPr>
          <a:lstStyle/>
          <a:p>
            <a:pPr marL="228600" indent="-228240" algn="just">
              <a:lnSpc>
                <a:spcPct val="90000"/>
              </a:lnSpc>
              <a:spcBef>
                <a:spcPts val="1001"/>
              </a:spcBef>
              <a:buClr>
                <a:srgbClr val="000000"/>
              </a:buClr>
              <a:buFont typeface="Arial"/>
              <a:buChar char="•"/>
            </a:pPr>
            <a:endParaRPr lang="en-US" sz="2800" b="0" strike="noStrike" spc="-1">
              <a:solidFill>
                <a:srgbClr val="000000"/>
              </a:solidFill>
              <a:latin typeface="Times New Roman"/>
            </a:endParaRPr>
          </a:p>
          <a:p>
            <a:pPr marL="228600" indent="-228240" algn="just">
              <a:lnSpc>
                <a:spcPct val="90000"/>
              </a:lnSpc>
              <a:spcBef>
                <a:spcPts val="1001"/>
              </a:spcBef>
              <a:buClr>
                <a:srgbClr val="000000"/>
              </a:buClr>
              <a:buFont typeface="Arial"/>
              <a:buChar char="•"/>
            </a:pPr>
            <a:r>
              <a:rPr lang="en-US" sz="2800" b="0" strike="noStrike" spc="-1">
                <a:solidFill>
                  <a:srgbClr val="000000"/>
                </a:solidFill>
                <a:latin typeface="Times New Roman"/>
              </a:rPr>
              <a:t>Make use of Tweepy an open source tool used to scrap data from Twitter without using it’s API.</a:t>
            </a:r>
          </a:p>
          <a:p>
            <a:pPr marL="228600" indent="-228240" algn="just">
              <a:lnSpc>
                <a:spcPct val="90000"/>
              </a:lnSpc>
              <a:spcBef>
                <a:spcPts val="1001"/>
              </a:spcBef>
              <a:buClr>
                <a:srgbClr val="000000"/>
              </a:buClr>
              <a:buFont typeface="Arial"/>
              <a:buChar char="•"/>
            </a:pPr>
            <a:r>
              <a:rPr lang="en-US" sz="2800" b="0" strike="noStrike" spc="-1">
                <a:solidFill>
                  <a:srgbClr val="000000"/>
                </a:solidFill>
                <a:latin typeface="Times New Roman"/>
              </a:rPr>
              <a:t>Make a Twitter Bot to autonomously reply to depressive tweets to find them get some helpline.</a:t>
            </a:r>
          </a:p>
          <a:p>
            <a:pPr marL="228600" indent="-228240" algn="just">
              <a:lnSpc>
                <a:spcPct val="90000"/>
              </a:lnSpc>
              <a:spcBef>
                <a:spcPts val="1001"/>
              </a:spcBef>
              <a:buClr>
                <a:srgbClr val="000000"/>
              </a:buClr>
              <a:buFont typeface="Arial"/>
              <a:buChar char="•"/>
            </a:pPr>
            <a:r>
              <a:rPr lang="en-US" sz="2800" b="0" strike="noStrike" spc="-1">
                <a:solidFill>
                  <a:srgbClr val="000000"/>
                </a:solidFill>
                <a:latin typeface="Times New Roman"/>
              </a:rPr>
              <a:t>Make it applicable to variety of different social media apps in general such as facebook, instagram, reddit.</a:t>
            </a:r>
          </a:p>
          <a:p>
            <a:pPr marL="228600" indent="-228240" algn="just">
              <a:lnSpc>
                <a:spcPct val="90000"/>
              </a:lnSpc>
              <a:spcBef>
                <a:spcPts val="1001"/>
              </a:spcBef>
              <a:buClr>
                <a:srgbClr val="000000"/>
              </a:buClr>
              <a:buFont typeface="Arial"/>
              <a:buChar char="•"/>
            </a:pPr>
            <a:r>
              <a:rPr lang="en" sz="2800" b="0" strike="noStrike" spc="-1">
                <a:solidFill>
                  <a:srgbClr val="000000"/>
                </a:solidFill>
                <a:latin typeface="Times New Roman"/>
                <a:ea typeface="Times New Roman"/>
              </a:rPr>
              <a:t>We can enhance this project which may take videos and images as the data-set.</a:t>
            </a:r>
            <a:endParaRPr lang="en-US" sz="2800" b="0" strike="noStrike" spc="-1">
              <a:solidFill>
                <a:srgbClr val="000000"/>
              </a:solidFill>
              <a:latin typeface="Times New Roman"/>
            </a:endParaRPr>
          </a:p>
        </p:txBody>
      </p:sp>
      <p:sp>
        <p:nvSpPr>
          <p:cNvPr id="181" name="TextShape 3"/>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a:solidFill>
                  <a:srgbClr val="2B5FF3"/>
                </a:solidFill>
                <a:latin typeface="Calibri"/>
              </a:rPr>
              <a:t>VIII Semester, Department of ISE, RNSIT</a:t>
            </a:r>
            <a:endParaRPr lang="en-IN" sz="1200" b="0" strike="noStrike" spc="-1">
              <a:latin typeface="Times New Roman"/>
            </a:endParaRPr>
          </a:p>
        </p:txBody>
      </p:sp>
      <p:sp>
        <p:nvSpPr>
          <p:cNvPr id="182" name="TextShape 4"/>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83"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FADF35E3-4176-4728-806B-3D15B71C193E}" type="slidenum">
              <a:rPr lang="en-IN" sz="1200" b="1" strike="noStrike" spc="-1">
                <a:solidFill>
                  <a:srgbClr val="2B5FF3"/>
                </a:solidFill>
                <a:latin typeface="Calibri"/>
              </a:rPr>
              <a:t>15</a:t>
            </a:fld>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983520" y="136440"/>
            <a:ext cx="10370160" cy="6219360"/>
          </a:xfrm>
          <a:prstGeom prst="rect">
            <a:avLst/>
          </a:prstGeom>
          <a:noFill/>
          <a:ln>
            <a:noFill/>
          </a:ln>
        </p:spPr>
        <p:txBody>
          <a:bodyPr>
            <a:normAutofit/>
          </a:bodyPr>
          <a:lstStyle/>
          <a:p>
            <a:pPr marL="228600" indent="-228240" algn="ctr">
              <a:lnSpc>
                <a:spcPct val="90000"/>
              </a:lnSpc>
              <a:spcBef>
                <a:spcPts val="1001"/>
              </a:spcBef>
            </a:pPr>
            <a:r>
              <a:rPr lang="en-US" sz="3200" b="1" strike="noStrike" spc="-1">
                <a:solidFill>
                  <a:srgbClr val="2F5597"/>
                </a:solidFill>
                <a:latin typeface="Times New Roman"/>
              </a:rPr>
              <a:t>REFERENCES</a:t>
            </a:r>
            <a:endParaRPr lang="en-US" sz="3200" b="0" strike="noStrike" spc="-1">
              <a:solidFill>
                <a:srgbClr val="000000"/>
              </a:solidFill>
              <a:latin typeface="Calibri"/>
            </a:endParaRPr>
          </a:p>
          <a:p>
            <a:pPr marL="228600" indent="-228240">
              <a:lnSpc>
                <a:spcPct val="90000"/>
              </a:lnSpc>
              <a:spcBef>
                <a:spcPts val="1001"/>
              </a:spcBef>
            </a:pPr>
            <a:r>
              <a:rPr lang="en-US" sz="1800" b="0" strike="noStrike" spc="-1">
                <a:solidFill>
                  <a:srgbClr val="404040"/>
                </a:solidFill>
                <a:latin typeface="Calibri"/>
              </a:rPr>
              <a:t> </a:t>
            </a:r>
            <a:endParaRPr lang="en-US" sz="1800" b="0" strike="noStrike" spc="-1">
              <a:solidFill>
                <a:srgbClr val="000000"/>
              </a:solidFill>
              <a:latin typeface="Calibri"/>
            </a:endParaRPr>
          </a:p>
          <a:p>
            <a:pPr marL="228600" indent="-228240">
              <a:lnSpc>
                <a:spcPct val="90000"/>
              </a:lnSpc>
              <a:spcBef>
                <a:spcPts val="1001"/>
              </a:spcBef>
            </a:pPr>
            <a:r>
              <a:rPr lang="en-US" sz="2000" b="0" strike="noStrike" spc="-1">
                <a:solidFill>
                  <a:srgbClr val="000000"/>
                </a:solidFill>
                <a:latin typeface="Times New Roman"/>
                <a:ea typeface="Microsoft YaHei"/>
              </a:rPr>
              <a:t>L</a:t>
            </a:r>
            <a:r>
              <a:rPr lang="en-US" sz="1600" b="0" strike="noStrike" spc="-1">
                <a:solidFill>
                  <a:srgbClr val="000000"/>
                </a:solidFill>
                <a:latin typeface="Times New Roman"/>
                <a:ea typeface="Microsoft YaHei"/>
              </a:rPr>
              <a:t>inks:</a:t>
            </a:r>
            <a:endParaRPr lang="en-US" sz="1600" b="0" strike="noStrike" spc="-1">
              <a:solidFill>
                <a:srgbClr val="000000"/>
              </a:solidFill>
              <a:latin typeface="Calibri"/>
            </a:endParaRPr>
          </a:p>
          <a:p>
            <a:pPr algn="just">
              <a:lnSpc>
                <a:spcPct val="100000"/>
              </a:lnSpc>
              <a:spcBef>
                <a:spcPts val="1417"/>
              </a:spcBef>
            </a:pPr>
            <a:r>
              <a:rPr lang="en-US" sz="2000" b="0" strike="noStrike" spc="-1">
                <a:solidFill>
                  <a:srgbClr val="000000"/>
                </a:solidFill>
                <a:latin typeface="Times New Roman"/>
              </a:rPr>
              <a:t>   1)</a:t>
            </a:r>
            <a:r>
              <a:rPr lang="en-US" sz="1800" b="0" strike="noStrike" spc="-1">
                <a:solidFill>
                  <a:srgbClr val="000000"/>
                </a:solidFill>
                <a:latin typeface="Times New Roman"/>
              </a:rPr>
              <a:t>https://www.kaggle.com/sergiovirahonda/depression-and-anxiety-comments</a:t>
            </a:r>
            <a:endParaRPr lang="en-US" sz="1800" b="0" strike="noStrike" spc="-1">
              <a:solidFill>
                <a:srgbClr val="000000"/>
              </a:solidFill>
              <a:latin typeface="Calibri"/>
            </a:endParaRPr>
          </a:p>
          <a:p>
            <a:pPr marL="457200" indent="-228600" algn="just">
              <a:lnSpc>
                <a:spcPct val="100000"/>
              </a:lnSpc>
              <a:spcBef>
                <a:spcPts val="1417"/>
              </a:spcBef>
            </a:pPr>
            <a:r>
              <a:rPr lang="en-US" sz="1800" b="0" strike="noStrike" spc="-1">
                <a:solidFill>
                  <a:srgbClr val="000000"/>
                </a:solidFill>
                <a:latin typeface="Times New Roman"/>
              </a:rPr>
              <a:t>2)</a:t>
            </a:r>
            <a:r>
              <a:rPr lang="en-US" sz="1800" b="0" strike="noStrike" spc="-1">
                <a:solidFill>
                  <a:srgbClr val="000000"/>
                </a:solidFill>
                <a:latin typeface="Times New Roman"/>
                <a:hlinkClick r:id="rId2"/>
              </a:rPr>
              <a:t>https://www.kaggle.com/sergiovirahonda/depression-anxiety-tweets</a:t>
            </a:r>
            <a:endParaRPr lang="en-US" sz="1800" b="1" u="sng" strike="noStrike" spc="-1">
              <a:solidFill>
                <a:srgbClr val="000000"/>
              </a:solidFill>
              <a:uFillTx/>
              <a:latin typeface="Calibri"/>
            </a:endParaRPr>
          </a:p>
          <a:p>
            <a:pPr marL="457200" indent="-228600" algn="just">
              <a:lnSpc>
                <a:spcPct val="100000"/>
              </a:lnSpc>
              <a:spcBef>
                <a:spcPts val="1417"/>
              </a:spcBef>
            </a:pPr>
            <a:r>
              <a:rPr lang="en-US" sz="1800" b="0" strike="noStrike" spc="-1">
                <a:solidFill>
                  <a:srgbClr val="000000"/>
                </a:solidFill>
                <a:latin typeface="Times New Roman"/>
              </a:rPr>
              <a:t>3)https://link.springer.com/article/10.1007/s13755-018-0046-0</a:t>
            </a:r>
            <a:endParaRPr lang="en-US" sz="1800" b="1" u="sng" strike="noStrike" spc="-1">
              <a:solidFill>
                <a:srgbClr val="000000"/>
              </a:solidFill>
              <a:uFillTx/>
              <a:latin typeface="Calibri"/>
            </a:endParaRPr>
          </a:p>
          <a:p>
            <a:pPr marL="457200" indent="-228600" algn="just">
              <a:lnSpc>
                <a:spcPct val="100000"/>
              </a:lnSpc>
              <a:spcBef>
                <a:spcPts val="1417"/>
              </a:spcBef>
            </a:pPr>
            <a:r>
              <a:rPr lang="en-US" sz="1800" b="0" strike="noStrike" spc="-1">
                <a:solidFill>
                  <a:srgbClr val="000000"/>
                </a:solidFill>
                <a:latin typeface="Times New Roman"/>
              </a:rPr>
              <a:t>4)https://en.wikipedia.org/wiki/Recurrent_neural_network</a:t>
            </a:r>
            <a:endParaRPr lang="en-US" sz="1800" b="1" u="sng" strike="noStrike" spc="-1">
              <a:solidFill>
                <a:srgbClr val="000000"/>
              </a:solidFill>
              <a:uFillTx/>
              <a:latin typeface="Calibri"/>
            </a:endParaRPr>
          </a:p>
          <a:p>
            <a:pPr marL="457200" indent="-228600" algn="just">
              <a:lnSpc>
                <a:spcPct val="100000"/>
              </a:lnSpc>
              <a:spcBef>
                <a:spcPts val="1417"/>
              </a:spcBef>
            </a:pPr>
            <a:r>
              <a:rPr lang="en-US" sz="1800" b="0" strike="noStrike" spc="-1">
                <a:solidFill>
                  <a:srgbClr val="000000"/>
                </a:solidFill>
                <a:latin typeface="Times New Roman"/>
              </a:rPr>
              <a:t>5)</a:t>
            </a:r>
            <a:r>
              <a:rPr lang="en-US" sz="1800" b="0" strike="noStrike" spc="-1">
                <a:solidFill>
                  <a:srgbClr val="000000"/>
                </a:solidFill>
                <a:latin typeface="Times New Roman"/>
                <a:hlinkClick r:id="rId3"/>
              </a:rPr>
              <a:t>https://en.wikipedia.org/wiki/Long_short-term_memory</a:t>
            </a:r>
            <a:endParaRPr lang="en-US" sz="1800" b="1" u="sng" strike="noStrike" spc="-1">
              <a:solidFill>
                <a:srgbClr val="000000"/>
              </a:solidFill>
              <a:uFillTx/>
              <a:latin typeface="Calibri"/>
            </a:endParaRPr>
          </a:p>
          <a:p>
            <a:pPr>
              <a:lnSpc>
                <a:spcPct val="150000"/>
              </a:lnSpc>
              <a:spcBef>
                <a:spcPts val="1001"/>
              </a:spcBef>
            </a:pPr>
            <a:r>
              <a:rPr lang="en-US" sz="1800" b="0" strike="noStrike" spc="-1">
                <a:solidFill>
                  <a:srgbClr val="000000"/>
                </a:solidFill>
                <a:latin typeface="Times New Roman"/>
              </a:rPr>
              <a:t>Books:</a:t>
            </a:r>
            <a:endParaRPr lang="en-US" sz="1800" b="0" strike="noStrike" spc="-1">
              <a:solidFill>
                <a:srgbClr val="000000"/>
              </a:solidFill>
              <a:latin typeface="Calibri"/>
            </a:endParaRPr>
          </a:p>
          <a:p>
            <a:pPr>
              <a:lnSpc>
                <a:spcPct val="150000"/>
              </a:lnSpc>
              <a:spcBef>
                <a:spcPts val="1001"/>
              </a:spcBef>
            </a:pPr>
            <a:r>
              <a:rPr lang="en-US" sz="1800" b="0" strike="noStrike" spc="-1">
                <a:solidFill>
                  <a:srgbClr val="000000"/>
                </a:solidFill>
                <a:latin typeface="Times New Roman"/>
              </a:rPr>
              <a:t>   </a:t>
            </a:r>
            <a:r>
              <a:rPr lang="en-US" sz="1500" b="0" strike="noStrike" spc="-1">
                <a:solidFill>
                  <a:srgbClr val="000000"/>
                </a:solidFill>
                <a:latin typeface="Times New Roman"/>
              </a:rPr>
              <a:t> 1)</a:t>
            </a:r>
            <a:r>
              <a:rPr lang="en-US" sz="1500" b="0" strike="noStrike" spc="-1">
                <a:solidFill>
                  <a:srgbClr val="000000"/>
                </a:solidFill>
                <a:latin typeface="Times New Roman"/>
                <a:ea typeface="Times New Roman"/>
              </a:rPr>
              <a:t>Introduction to Machine Learning with Python: A Guide for Data Scientists, by Sarah Guido &amp; Andreas C. Mueller.</a:t>
            </a:r>
            <a:endParaRPr lang="en-US" sz="1500" b="0" strike="noStrike" spc="-1">
              <a:solidFill>
                <a:srgbClr val="000000"/>
              </a:solidFill>
              <a:latin typeface="Calibri"/>
            </a:endParaRPr>
          </a:p>
          <a:p>
            <a:pPr>
              <a:lnSpc>
                <a:spcPct val="150000"/>
              </a:lnSpc>
              <a:spcBef>
                <a:spcPts val="1001"/>
              </a:spcBef>
            </a:pPr>
            <a:r>
              <a:rPr lang="en-US" sz="1500" b="0" strike="noStrike" spc="-1">
                <a:solidFill>
                  <a:srgbClr val="000000"/>
                </a:solidFill>
                <a:latin typeface="Times New Roman"/>
                <a:ea typeface="Times New Roman"/>
              </a:rPr>
              <a:t>     2)Hands-on Machine Learning with Scikit-Learn, Keras, and TensorFlow: Concepts.</a:t>
            </a:r>
            <a:endParaRPr lang="en-US" sz="1500" b="0" strike="noStrike" spc="-1">
              <a:solidFill>
                <a:srgbClr val="000000"/>
              </a:solidFill>
              <a:latin typeface="Calibri"/>
            </a:endParaRPr>
          </a:p>
          <a:p>
            <a:pPr>
              <a:lnSpc>
                <a:spcPct val="150000"/>
              </a:lnSpc>
              <a:spcBef>
                <a:spcPts val="1001"/>
              </a:spcBef>
            </a:pPr>
            <a:r>
              <a:rPr lang="en-US" sz="1500" b="0" strike="noStrike" spc="-1">
                <a:solidFill>
                  <a:srgbClr val="000000"/>
                </a:solidFill>
                <a:latin typeface="Times New Roman"/>
              </a:rPr>
              <a:t>     3)</a:t>
            </a:r>
            <a:r>
              <a:rPr lang="en-US" sz="1400" b="0" strike="noStrike" spc="-1">
                <a:solidFill>
                  <a:srgbClr val="17171C"/>
                </a:solidFill>
                <a:latin typeface="Times New Roman"/>
                <a:ea typeface="Times New Roman"/>
              </a:rPr>
              <a:t>Mathematics for Machine Learning</a:t>
            </a:r>
            <a:r>
              <a:rPr lang="en-US" sz="1400" b="1" strike="noStrike" spc="-1">
                <a:solidFill>
                  <a:srgbClr val="000000"/>
                </a:solidFill>
                <a:latin typeface="Times New Roman"/>
                <a:ea typeface="Times New Roman"/>
              </a:rPr>
              <a:t>, </a:t>
            </a:r>
            <a:r>
              <a:rPr lang="en-US" sz="1400" b="0" strike="noStrike" spc="-1">
                <a:solidFill>
                  <a:srgbClr val="17171C"/>
                </a:solidFill>
                <a:latin typeface="Times New Roman"/>
                <a:ea typeface="Times New Roman"/>
              </a:rPr>
              <a:t>by Marc Peter Deisenroth.</a:t>
            </a:r>
            <a:endParaRPr lang="en-US" sz="1400" b="0" strike="noStrike" spc="-1">
              <a:solidFill>
                <a:srgbClr val="000000"/>
              </a:solidFill>
              <a:latin typeface="Calibri"/>
            </a:endParaRPr>
          </a:p>
        </p:txBody>
      </p:sp>
      <p:sp>
        <p:nvSpPr>
          <p:cNvPr id="185" name="TextShape 2"/>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a:solidFill>
                  <a:srgbClr val="2B5FF3"/>
                </a:solidFill>
                <a:latin typeface="Calibri"/>
              </a:rPr>
              <a:t>VIII Semester, Department of ISE, RNSIT</a:t>
            </a:r>
            <a:endParaRPr lang="en-IN" sz="1200" b="0" strike="noStrike" spc="-1">
              <a:latin typeface="Times New Roman"/>
            </a:endParaRPr>
          </a:p>
        </p:txBody>
      </p:sp>
      <p:sp>
        <p:nvSpPr>
          <p:cNvPr id="186" name="TextShape 3"/>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87" name="TextShape 4"/>
          <p:cNvSpPr txBox="1"/>
          <p:nvPr/>
        </p:nvSpPr>
        <p:spPr>
          <a:xfrm>
            <a:off x="8610480" y="6356520"/>
            <a:ext cx="2742840" cy="364680"/>
          </a:xfrm>
          <a:prstGeom prst="rect">
            <a:avLst/>
          </a:prstGeom>
          <a:noFill/>
          <a:ln>
            <a:noFill/>
          </a:ln>
        </p:spPr>
        <p:txBody>
          <a:bodyPr anchor="ctr">
            <a:noAutofit/>
          </a:bodyPr>
          <a:lstStyle/>
          <a:p>
            <a:pPr algn="r">
              <a:lnSpc>
                <a:spcPct val="100000"/>
              </a:lnSpc>
            </a:pPr>
            <a:fld id="{E410F62A-C351-4794-8EC2-7E39B3443E86}" type="slidenum">
              <a:rPr lang="en-IN" sz="1200" b="1" strike="noStrike" spc="-1">
                <a:solidFill>
                  <a:srgbClr val="2B5FF3"/>
                </a:solidFill>
                <a:latin typeface="Calibri"/>
              </a:rPr>
              <a:t>16</a:t>
            </a:fld>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2783520" y="2133000"/>
            <a:ext cx="6427800" cy="990360"/>
          </a:xfrm>
          <a:prstGeom prst="rect">
            <a:avLst/>
          </a:prstGeom>
          <a:noFill/>
          <a:ln>
            <a:noFill/>
          </a:ln>
        </p:spPr>
        <p:txBody>
          <a:bodyPr>
            <a:normAutofit/>
          </a:bodyPr>
          <a:lstStyle/>
          <a:p>
            <a:pPr algn="ctr">
              <a:lnSpc>
                <a:spcPct val="90000"/>
              </a:lnSpc>
            </a:pPr>
            <a:r>
              <a:rPr lang="en-US" sz="4800" b="1" strike="noStrike" spc="-1">
                <a:solidFill>
                  <a:srgbClr val="000060"/>
                </a:solidFill>
                <a:latin typeface="Calibri Light"/>
              </a:rPr>
              <a:t>Question and Answer</a:t>
            </a:r>
            <a:endParaRPr lang="en-US" sz="4800" b="0" strike="noStrike" spc="-1">
              <a:solidFill>
                <a:srgbClr val="000000"/>
              </a:solidFill>
              <a:latin typeface="Calibri"/>
            </a:endParaRPr>
          </a:p>
        </p:txBody>
      </p:sp>
      <p:sp>
        <p:nvSpPr>
          <p:cNvPr id="189" name="TextShape 2"/>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a:solidFill>
                  <a:srgbClr val="2B5FF3"/>
                </a:solidFill>
                <a:latin typeface="Calibri"/>
              </a:rPr>
              <a:t>VIII Semester, Department of ISE, RNSIT</a:t>
            </a:r>
            <a:endParaRPr lang="en-IN" sz="1200" b="0" strike="noStrike" spc="-1">
              <a:latin typeface="Times New Roman"/>
            </a:endParaRPr>
          </a:p>
        </p:txBody>
      </p:sp>
      <p:sp>
        <p:nvSpPr>
          <p:cNvPr id="190" name="TextShape 3"/>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91" name="TextShape 4"/>
          <p:cNvSpPr txBox="1"/>
          <p:nvPr/>
        </p:nvSpPr>
        <p:spPr>
          <a:xfrm>
            <a:off x="8610480" y="6356520"/>
            <a:ext cx="2742840" cy="364680"/>
          </a:xfrm>
          <a:prstGeom prst="rect">
            <a:avLst/>
          </a:prstGeom>
          <a:noFill/>
          <a:ln>
            <a:noFill/>
          </a:ln>
        </p:spPr>
        <p:txBody>
          <a:bodyPr anchor="ctr">
            <a:noAutofit/>
          </a:bodyPr>
          <a:lstStyle/>
          <a:p>
            <a:pPr algn="r">
              <a:lnSpc>
                <a:spcPct val="100000"/>
              </a:lnSpc>
            </a:pPr>
            <a:fld id="{A2964CBE-CDB8-4F7F-93F4-4D032657529D}" type="slidenum">
              <a:rPr lang="en-IN" sz="1200" b="1" strike="noStrike" spc="-1">
                <a:solidFill>
                  <a:srgbClr val="2B5FF3"/>
                </a:solidFill>
                <a:latin typeface="Calibri"/>
              </a:rPr>
              <a:t>17</a:t>
            </a:fld>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2639520" y="2458440"/>
            <a:ext cx="6552720" cy="754200"/>
          </a:xfrm>
          <a:prstGeom prst="rect">
            <a:avLst/>
          </a:prstGeom>
          <a:noFill/>
          <a:ln>
            <a:noFill/>
          </a:ln>
        </p:spPr>
        <p:txBody>
          <a:bodyPr>
            <a:normAutofit/>
          </a:bodyPr>
          <a:lstStyle/>
          <a:p>
            <a:pPr algn="ctr">
              <a:lnSpc>
                <a:spcPct val="90000"/>
              </a:lnSpc>
            </a:pPr>
            <a:r>
              <a:rPr lang="en-US" sz="4800" b="1" strike="noStrike" spc="-1">
                <a:solidFill>
                  <a:srgbClr val="000060"/>
                </a:solidFill>
                <a:latin typeface="Calibri Light"/>
              </a:rPr>
              <a:t>THANK YOU</a:t>
            </a:r>
            <a:endParaRPr lang="en-US" sz="4800" b="0" strike="noStrike" spc="-1">
              <a:solidFill>
                <a:srgbClr val="000000"/>
              </a:solidFill>
              <a:latin typeface="Calibri"/>
            </a:endParaRPr>
          </a:p>
        </p:txBody>
      </p:sp>
      <p:sp>
        <p:nvSpPr>
          <p:cNvPr id="193" name="TextShape 2"/>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a:solidFill>
                  <a:srgbClr val="2B5FF3"/>
                </a:solidFill>
                <a:latin typeface="Calibri"/>
              </a:rPr>
              <a:t>VIII Semester, Department of ISE, RNSIT</a:t>
            </a:r>
            <a:endParaRPr lang="en-IN" sz="1200" b="0" strike="noStrike" spc="-1">
              <a:latin typeface="Times New Roman"/>
            </a:endParaRPr>
          </a:p>
        </p:txBody>
      </p:sp>
      <p:sp>
        <p:nvSpPr>
          <p:cNvPr id="194" name="TextShape 3"/>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95" name="TextShape 4"/>
          <p:cNvSpPr txBox="1"/>
          <p:nvPr/>
        </p:nvSpPr>
        <p:spPr>
          <a:xfrm>
            <a:off x="8610480" y="6356520"/>
            <a:ext cx="2742840" cy="364680"/>
          </a:xfrm>
          <a:prstGeom prst="rect">
            <a:avLst/>
          </a:prstGeom>
          <a:noFill/>
          <a:ln>
            <a:noFill/>
          </a:ln>
        </p:spPr>
        <p:txBody>
          <a:bodyPr anchor="ctr">
            <a:noAutofit/>
          </a:bodyPr>
          <a:lstStyle/>
          <a:p>
            <a:pPr algn="r">
              <a:lnSpc>
                <a:spcPct val="100000"/>
              </a:lnSpc>
            </a:pPr>
            <a:fld id="{1DCB071A-7B5B-4641-93D0-96FAE9C55F37}" type="slidenum">
              <a:rPr lang="en-IN" sz="1200" b="1" strike="noStrike" spc="-1">
                <a:solidFill>
                  <a:srgbClr val="2B5FF3"/>
                </a:solidFill>
                <a:latin typeface="Calibri"/>
              </a:rPr>
              <a:t>18</a:t>
            </a:fld>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1952640" y="53640"/>
            <a:ext cx="7467120" cy="1142640"/>
          </a:xfrm>
          <a:prstGeom prst="rect">
            <a:avLst/>
          </a:prstGeom>
          <a:noFill/>
          <a:ln>
            <a:noFill/>
          </a:ln>
        </p:spPr>
        <p:txBody>
          <a:bodyPr>
            <a:normAutofit/>
          </a:bodyPr>
          <a:lstStyle/>
          <a:p>
            <a:pPr algn="ctr">
              <a:lnSpc>
                <a:spcPct val="90000"/>
              </a:lnSpc>
            </a:pPr>
            <a:r>
              <a:rPr lang="en-US" sz="3200" b="1" strike="noStrike" spc="-1">
                <a:solidFill>
                  <a:srgbClr val="2F5597"/>
                </a:solidFill>
                <a:latin typeface="Times New Roman"/>
              </a:rPr>
              <a:t>AGENDA</a:t>
            </a:r>
            <a:endParaRPr lang="en-US" sz="3200" b="0" strike="noStrike" spc="-1">
              <a:solidFill>
                <a:srgbClr val="000000"/>
              </a:solidFill>
              <a:latin typeface="Calibri"/>
            </a:endParaRPr>
          </a:p>
        </p:txBody>
      </p:sp>
      <p:sp>
        <p:nvSpPr>
          <p:cNvPr id="102" name="TextShape 2"/>
          <p:cNvSpPr txBox="1"/>
          <p:nvPr/>
        </p:nvSpPr>
        <p:spPr>
          <a:xfrm>
            <a:off x="2152800" y="1484640"/>
            <a:ext cx="7886520" cy="4691880"/>
          </a:xfrm>
          <a:prstGeom prst="rect">
            <a:avLst/>
          </a:prstGeom>
          <a:noFill/>
          <a:ln>
            <a:noFill/>
          </a:ln>
        </p:spPr>
        <p:txBody>
          <a:bodyPr>
            <a:normAutofit fontScale="73000" lnSpcReduction="10000"/>
          </a:bodyPr>
          <a:lstStyle/>
          <a:p>
            <a:pPr marL="355680" indent="-355320">
              <a:lnSpc>
                <a:spcPct val="90000"/>
              </a:lnSpc>
              <a:spcBef>
                <a:spcPts val="1001"/>
              </a:spcBef>
              <a:buClr>
                <a:srgbClr val="000000"/>
              </a:buClr>
              <a:buFont typeface="Wingdings" charset="2"/>
              <a:buChar char=""/>
            </a:pPr>
            <a:r>
              <a:rPr lang="en-US" sz="2800" b="0" strike="noStrike" spc="-1">
                <a:solidFill>
                  <a:srgbClr val="000000"/>
                </a:solidFill>
                <a:latin typeface="Times New Roman"/>
              </a:rPr>
              <a:t>Abstract</a:t>
            </a:r>
            <a:endParaRPr lang="en-US" sz="2800" b="0" strike="noStrike" spc="-1">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800" b="0" strike="noStrike" spc="-1">
                <a:solidFill>
                  <a:srgbClr val="000000"/>
                </a:solidFill>
                <a:latin typeface="Times New Roman"/>
              </a:rPr>
              <a:t>About the Company</a:t>
            </a:r>
            <a:endParaRPr lang="en-US" sz="2800" b="0" strike="noStrike" spc="-1">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800" b="0" strike="noStrike" spc="-1">
                <a:solidFill>
                  <a:srgbClr val="000000"/>
                </a:solidFill>
                <a:latin typeface="Times New Roman"/>
              </a:rPr>
              <a:t>Introduction</a:t>
            </a:r>
            <a:endParaRPr lang="en-US" sz="2800" b="0" strike="noStrike" spc="-1">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800" b="0" strike="noStrike" spc="-1">
                <a:solidFill>
                  <a:srgbClr val="000000"/>
                </a:solidFill>
                <a:latin typeface="Times New Roman"/>
              </a:rPr>
              <a:t>Literature Survey</a:t>
            </a:r>
            <a:endParaRPr lang="en-US" sz="2800" b="0" strike="noStrike" spc="-1">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800" b="0" strike="noStrike" spc="-1">
                <a:solidFill>
                  <a:srgbClr val="000000"/>
                </a:solidFill>
                <a:latin typeface="Times New Roman"/>
              </a:rPr>
              <a:t>Requirements</a:t>
            </a:r>
            <a:endParaRPr lang="en-US" sz="2800" b="0" strike="noStrike" spc="-1">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800" b="0" strike="noStrike" spc="-1">
                <a:solidFill>
                  <a:srgbClr val="000000"/>
                </a:solidFill>
                <a:latin typeface="Times New Roman"/>
              </a:rPr>
              <a:t>System Design</a:t>
            </a:r>
            <a:endParaRPr lang="en-US" sz="2800" b="0" strike="noStrike" spc="-1">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800" b="0" strike="noStrike" spc="-1">
                <a:solidFill>
                  <a:srgbClr val="000000"/>
                </a:solidFill>
                <a:latin typeface="Times New Roman"/>
              </a:rPr>
              <a:t>Detailed Design</a:t>
            </a:r>
            <a:endParaRPr lang="en-US" sz="2800" b="0" strike="noStrike" spc="-1">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800" b="0" strike="noStrike" spc="-1">
                <a:solidFill>
                  <a:srgbClr val="000000"/>
                </a:solidFill>
                <a:latin typeface="Times New Roman"/>
              </a:rPr>
              <a:t>Implementation</a:t>
            </a:r>
            <a:endParaRPr lang="en-US" sz="2800" b="0" strike="noStrike" spc="-1">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800" b="0" strike="noStrike" spc="-1">
                <a:solidFill>
                  <a:srgbClr val="000000"/>
                </a:solidFill>
                <a:latin typeface="Times New Roman"/>
              </a:rPr>
              <a:t>Testing</a:t>
            </a:r>
            <a:endParaRPr lang="en-US" sz="2800" b="0" strike="noStrike" spc="-1">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800" b="0" strike="noStrike" spc="-1">
                <a:solidFill>
                  <a:srgbClr val="000000"/>
                </a:solidFill>
                <a:latin typeface="Times New Roman"/>
              </a:rPr>
              <a:t>Conclusion and Future Enhancements</a:t>
            </a:r>
            <a:endParaRPr lang="en-US" sz="2800" b="0" strike="noStrike" spc="-1">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800" b="0" strike="noStrike" spc="-1">
                <a:solidFill>
                  <a:srgbClr val="000000"/>
                </a:solidFill>
                <a:latin typeface="Times New Roman"/>
              </a:rPr>
              <a:t>References</a:t>
            </a:r>
            <a:endParaRPr lang="en-US" sz="2800" b="0" strike="noStrike" spc="-1">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800" b="0" strike="noStrike" spc="-1">
                <a:solidFill>
                  <a:srgbClr val="000000"/>
                </a:solidFill>
                <a:latin typeface="Times New Roman"/>
              </a:rPr>
              <a:t>Q &amp; A</a:t>
            </a:r>
            <a:endParaRPr lang="en-US" sz="2800" b="0" strike="noStrike" spc="-1">
              <a:solidFill>
                <a:srgbClr val="000000"/>
              </a:solidFill>
              <a:latin typeface="Calibri"/>
            </a:endParaRPr>
          </a:p>
          <a:p>
            <a:pPr>
              <a:lnSpc>
                <a:spcPct val="90000"/>
              </a:lnSpc>
              <a:spcBef>
                <a:spcPts val="1001"/>
              </a:spcBef>
            </a:pPr>
            <a:endParaRPr lang="en-US" sz="2800" b="0" strike="noStrike" spc="-1">
              <a:solidFill>
                <a:srgbClr val="000000"/>
              </a:solidFill>
              <a:latin typeface="Calibri"/>
            </a:endParaRPr>
          </a:p>
        </p:txBody>
      </p:sp>
      <p:sp>
        <p:nvSpPr>
          <p:cNvPr id="103" name="TextShape 3"/>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a:solidFill>
                  <a:srgbClr val="2B5FF3"/>
                </a:solidFill>
                <a:latin typeface="Calibri"/>
              </a:rPr>
              <a:t>VIII Semester, Department of ISE, RNSIT</a:t>
            </a:r>
            <a:endParaRPr lang="en-IN" sz="1200" b="0" strike="noStrike" spc="-1">
              <a:latin typeface="Times New Roman"/>
            </a:endParaRPr>
          </a:p>
        </p:txBody>
      </p:sp>
      <p:sp>
        <p:nvSpPr>
          <p:cNvPr id="104" name="TextShape 4"/>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05"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97414FB3-A08E-4D0A-9912-26D3F09A44C4}" type="slidenum">
              <a:rPr lang="en-IN" sz="1200" b="1" strike="noStrike" spc="-1">
                <a:solidFill>
                  <a:srgbClr val="2B5FF3"/>
                </a:solidFill>
                <a:latin typeface="Calibri"/>
              </a:rPr>
              <a:t>2</a:t>
            </a:fld>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2423520" y="332640"/>
            <a:ext cx="7467120" cy="1295640"/>
          </a:xfrm>
          <a:prstGeom prst="rect">
            <a:avLst/>
          </a:prstGeom>
          <a:noFill/>
          <a:ln>
            <a:noFill/>
          </a:ln>
        </p:spPr>
        <p:txBody>
          <a:bodyPr>
            <a:noAutofit/>
          </a:bodyPr>
          <a:lstStyle/>
          <a:p>
            <a:pPr algn="ctr">
              <a:lnSpc>
                <a:spcPct val="90000"/>
              </a:lnSpc>
            </a:pPr>
            <a:r>
              <a:rPr lang="en-US" sz="3200" b="1" strike="noStrike" spc="-1">
                <a:solidFill>
                  <a:srgbClr val="2F5597"/>
                </a:solidFill>
                <a:latin typeface="Times New Roman"/>
              </a:rPr>
              <a:t>ABSTRACT</a:t>
            </a:r>
            <a:r>
              <a:t/>
            </a:r>
            <a:br/>
            <a:endParaRPr lang="en-US" sz="3200" b="0" strike="noStrike" spc="-1">
              <a:solidFill>
                <a:srgbClr val="000000"/>
              </a:solidFill>
              <a:latin typeface="Calibri"/>
            </a:endParaRPr>
          </a:p>
        </p:txBody>
      </p:sp>
      <p:sp>
        <p:nvSpPr>
          <p:cNvPr id="107" name="TextShape 2"/>
          <p:cNvSpPr txBox="1"/>
          <p:nvPr/>
        </p:nvSpPr>
        <p:spPr>
          <a:xfrm>
            <a:off x="1701495" y="1357200"/>
            <a:ext cx="8572320" cy="4591800"/>
          </a:xfrm>
          <a:prstGeom prst="rect">
            <a:avLst/>
          </a:prstGeom>
          <a:noFill/>
          <a:ln>
            <a:noFill/>
          </a:ln>
        </p:spPr>
        <p:txBody>
          <a:bodyPr>
            <a:normAutofit/>
          </a:bodyPr>
          <a:lstStyle/>
          <a:p>
            <a:pPr marL="355680" indent="-355320" algn="just">
              <a:lnSpc>
                <a:spcPct val="170000"/>
              </a:lnSpc>
              <a:spcBef>
                <a:spcPts val="1001"/>
              </a:spcBef>
              <a:buClr>
                <a:srgbClr val="000000"/>
              </a:buClr>
              <a:buFont typeface="Wingdings" charset="2"/>
              <a:buChar char=""/>
            </a:pPr>
            <a:r>
              <a:rPr lang="en-US" sz="2000" b="1" strike="noStrike" spc="-1" dirty="0">
                <a:solidFill>
                  <a:srgbClr val="000000"/>
                </a:solidFill>
                <a:latin typeface="Times New Roman"/>
              </a:rPr>
              <a:t>Detection of </a:t>
            </a:r>
            <a:r>
              <a:rPr lang="en-US" sz="2000" b="1" i="1" strike="noStrike" spc="-1" dirty="0">
                <a:solidFill>
                  <a:srgbClr val="000000"/>
                </a:solidFill>
                <a:latin typeface="Times New Roman"/>
              </a:rPr>
              <a:t>Depression </a:t>
            </a:r>
            <a:r>
              <a:rPr lang="en-US" sz="2000" b="1" strike="noStrike" spc="-1" dirty="0">
                <a:solidFill>
                  <a:srgbClr val="000000"/>
                </a:solidFill>
                <a:latin typeface="Times New Roman"/>
              </a:rPr>
              <a:t>from Twitter</a:t>
            </a:r>
            <a:endParaRPr lang="en-US" sz="2000" b="0" strike="noStrike" spc="-1" dirty="0">
              <a:solidFill>
                <a:srgbClr val="000000"/>
              </a:solidFill>
              <a:latin typeface="Calibri"/>
            </a:endParaRPr>
          </a:p>
          <a:p>
            <a:pPr marL="285750" indent="-285750" algn="just">
              <a:lnSpc>
                <a:spcPct val="170000"/>
              </a:lnSpc>
              <a:spcBef>
                <a:spcPts val="1001"/>
              </a:spcBef>
              <a:buFont typeface="Arial" panose="020B0604020202020204" pitchFamily="34" charset="0"/>
              <a:buChar char="•"/>
            </a:pPr>
            <a:r>
              <a:rPr lang="en-US" sz="1500" b="0" strike="noStrike" spc="-1" dirty="0">
                <a:solidFill>
                  <a:srgbClr val="000000"/>
                </a:solidFill>
                <a:latin typeface="Times New Roman"/>
              </a:rPr>
              <a:t>Social networks have been developed as a great point for its users to communicate with their interested friends and share their opinions, photos, and videos reflecting their moods, feelings and sentiments. This creates an opportunity to analyze social network data for user’s feelings and sentiments to investigate their moods and attitudes when they are communicating via these online </a:t>
            </a:r>
            <a:r>
              <a:rPr lang="en-US" sz="1500" b="0" strike="noStrike" spc="-1" dirty="0" smtClean="0">
                <a:solidFill>
                  <a:srgbClr val="000000"/>
                </a:solidFill>
                <a:latin typeface="Times New Roman"/>
              </a:rPr>
              <a:t>tools.</a:t>
            </a:r>
            <a:endParaRPr lang="en-US" sz="1500" spc="-1" dirty="0">
              <a:solidFill>
                <a:srgbClr val="000000"/>
              </a:solidFill>
              <a:latin typeface="Calibri"/>
            </a:endParaRPr>
          </a:p>
          <a:p>
            <a:pPr marL="285750" indent="-285750" algn="just">
              <a:lnSpc>
                <a:spcPct val="170000"/>
              </a:lnSpc>
              <a:spcBef>
                <a:spcPts val="1001"/>
              </a:spcBef>
              <a:buFont typeface="Arial" panose="020B0604020202020204" pitchFamily="34" charset="0"/>
              <a:buChar char="•"/>
            </a:pPr>
            <a:r>
              <a:rPr lang="en-US" sz="1500" b="0" strike="noStrike" spc="-1" dirty="0" smtClean="0">
                <a:solidFill>
                  <a:srgbClr val="000000"/>
                </a:solidFill>
                <a:latin typeface="Times New Roman"/>
              </a:rPr>
              <a:t>Although </a:t>
            </a:r>
            <a:r>
              <a:rPr lang="en-US" sz="1500" b="0" strike="noStrike" spc="-1" dirty="0">
                <a:solidFill>
                  <a:srgbClr val="000000"/>
                </a:solidFill>
                <a:latin typeface="Times New Roman"/>
              </a:rPr>
              <a:t>diagnosis of depression using social networks data has picked an established position globally, there are several dimensions that are yet to be detected. In this study, we aim to perform depression analysis on Twitter data collected from an online public source. To investigate the effect of depression detection, we propose machine learning technique as an efficient and scalable method.</a:t>
            </a:r>
            <a:endParaRPr lang="en-US" sz="1500" b="0" strike="noStrike" spc="-1" dirty="0">
              <a:solidFill>
                <a:srgbClr val="000000"/>
              </a:solidFill>
              <a:latin typeface="Calibri"/>
            </a:endParaRPr>
          </a:p>
          <a:p>
            <a:pPr algn="just">
              <a:lnSpc>
                <a:spcPct val="90000"/>
              </a:lnSpc>
              <a:spcBef>
                <a:spcPts val="1001"/>
              </a:spcBef>
            </a:pPr>
            <a:endParaRPr lang="en-US" sz="1500" b="0" strike="noStrike" spc="-1" dirty="0">
              <a:solidFill>
                <a:srgbClr val="000000"/>
              </a:solidFill>
              <a:latin typeface="Calibri"/>
            </a:endParaRPr>
          </a:p>
          <a:p>
            <a:pPr algn="just">
              <a:lnSpc>
                <a:spcPct val="90000"/>
              </a:lnSpc>
              <a:spcBef>
                <a:spcPts val="1001"/>
              </a:spcBef>
            </a:pPr>
            <a:endParaRPr lang="en-US" sz="1500" b="0" strike="noStrike" spc="-1" dirty="0">
              <a:solidFill>
                <a:srgbClr val="000000"/>
              </a:solidFill>
              <a:latin typeface="Calibri"/>
            </a:endParaRPr>
          </a:p>
          <a:p>
            <a:pPr algn="just">
              <a:lnSpc>
                <a:spcPct val="90000"/>
              </a:lnSpc>
              <a:spcBef>
                <a:spcPts val="1001"/>
              </a:spcBef>
            </a:pPr>
            <a:endParaRPr lang="en-US" sz="1500" b="0" strike="noStrike" spc="-1" dirty="0">
              <a:solidFill>
                <a:srgbClr val="000000"/>
              </a:solidFill>
              <a:latin typeface="Calibri"/>
            </a:endParaRPr>
          </a:p>
          <a:p>
            <a:pPr algn="just">
              <a:lnSpc>
                <a:spcPct val="90000"/>
              </a:lnSpc>
              <a:spcBef>
                <a:spcPts val="1001"/>
              </a:spcBef>
            </a:pPr>
            <a:endParaRPr lang="en-US" sz="1500" b="0" strike="noStrike" spc="-1" dirty="0">
              <a:solidFill>
                <a:srgbClr val="000000"/>
              </a:solidFill>
              <a:latin typeface="Calibri"/>
            </a:endParaRPr>
          </a:p>
          <a:p>
            <a:pPr algn="just">
              <a:lnSpc>
                <a:spcPct val="90000"/>
              </a:lnSpc>
              <a:spcBef>
                <a:spcPts val="1001"/>
              </a:spcBef>
            </a:pPr>
            <a:endParaRPr lang="en-US" sz="1500" b="0" strike="noStrike" spc="-1" dirty="0">
              <a:solidFill>
                <a:srgbClr val="000000"/>
              </a:solidFill>
              <a:latin typeface="Calibri"/>
            </a:endParaRPr>
          </a:p>
        </p:txBody>
      </p:sp>
      <p:sp>
        <p:nvSpPr>
          <p:cNvPr id="108" name="TextShape 3"/>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a:solidFill>
                  <a:srgbClr val="2B5FF3"/>
                </a:solidFill>
                <a:latin typeface="Calibri"/>
              </a:rPr>
              <a:t>VIII Semester, Department of ISE, RNSIT</a:t>
            </a:r>
            <a:endParaRPr lang="en-IN" sz="1200" b="0" strike="noStrike" spc="-1">
              <a:latin typeface="Times New Roman"/>
            </a:endParaRPr>
          </a:p>
        </p:txBody>
      </p:sp>
      <p:sp>
        <p:nvSpPr>
          <p:cNvPr id="109" name="TextShape 4"/>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10"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B9A6FDE6-D170-4D54-9067-75DA6421F028}" type="slidenum">
              <a:rPr lang="en-IN" sz="1200" b="1" strike="noStrike" spc="-1">
                <a:solidFill>
                  <a:srgbClr val="2B5FF3"/>
                </a:solidFill>
                <a:latin typeface="Calibri"/>
              </a:rPr>
              <a:t>3</a:t>
            </a:fld>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1981080" y="116640"/>
            <a:ext cx="7467120" cy="1007640"/>
          </a:xfrm>
          <a:prstGeom prst="rect">
            <a:avLst/>
          </a:prstGeom>
          <a:noFill/>
          <a:ln>
            <a:noFill/>
          </a:ln>
        </p:spPr>
        <p:txBody>
          <a:bodyPr>
            <a:normAutofit/>
          </a:bodyPr>
          <a:lstStyle/>
          <a:p>
            <a:pPr algn="ctr">
              <a:lnSpc>
                <a:spcPct val="90000"/>
              </a:lnSpc>
            </a:pPr>
            <a:r>
              <a:rPr lang="en-US" sz="3200" b="1" strike="noStrike" spc="-1">
                <a:solidFill>
                  <a:srgbClr val="2F5597"/>
                </a:solidFill>
                <a:latin typeface="Times New Roman"/>
              </a:rPr>
              <a:t>About the Company</a:t>
            </a:r>
            <a:endParaRPr lang="en-US" sz="3200" b="0" strike="noStrike" spc="-1">
              <a:solidFill>
                <a:srgbClr val="000000"/>
              </a:solidFill>
              <a:latin typeface="Calibri"/>
            </a:endParaRPr>
          </a:p>
        </p:txBody>
      </p:sp>
      <p:sp>
        <p:nvSpPr>
          <p:cNvPr id="112" name="TextShape 2"/>
          <p:cNvSpPr txBox="1"/>
          <p:nvPr/>
        </p:nvSpPr>
        <p:spPr>
          <a:xfrm>
            <a:off x="767520" y="914400"/>
            <a:ext cx="10656720" cy="5322600"/>
          </a:xfrm>
          <a:prstGeom prst="rect">
            <a:avLst/>
          </a:prstGeom>
          <a:noFill/>
          <a:ln>
            <a:noFill/>
          </a:ln>
        </p:spPr>
        <p:txBody>
          <a:bodyPr>
            <a:normAutofit/>
          </a:bodyPr>
          <a:lstStyle/>
          <a:p>
            <a:pPr algn="just">
              <a:lnSpc>
                <a:spcPct val="120000"/>
              </a:lnSpc>
              <a:spcBef>
                <a:spcPts val="1001"/>
              </a:spcBef>
            </a:pPr>
            <a:endParaRPr lang="en-US" sz="2400" b="0" strike="noStrike" spc="-1" dirty="0">
              <a:solidFill>
                <a:srgbClr val="000000"/>
              </a:solidFill>
              <a:latin typeface="Calibri"/>
            </a:endParaRPr>
          </a:p>
          <a:p>
            <a:pPr marL="342900" indent="-342900" algn="just">
              <a:lnSpc>
                <a:spcPct val="120000"/>
              </a:lnSpc>
              <a:spcBef>
                <a:spcPts val="1001"/>
              </a:spcBef>
              <a:buFont typeface="Arial" panose="020B0604020202020204" pitchFamily="34" charset="0"/>
              <a:buChar char="•"/>
            </a:pPr>
            <a:r>
              <a:rPr lang="en-US" sz="2400" b="0" strike="noStrike" spc="-1" dirty="0">
                <a:solidFill>
                  <a:srgbClr val="000000"/>
                </a:solidFill>
                <a:latin typeface="Times New Roman"/>
              </a:rPr>
              <a:t>NASTECH is formed with the purpose of bridging the gap between Academia and Industry</a:t>
            </a:r>
            <a:r>
              <a:rPr lang="en-US" sz="2400" b="0" strike="noStrike" spc="-1" dirty="0" smtClean="0">
                <a:solidFill>
                  <a:srgbClr val="000000"/>
                </a:solidFill>
                <a:latin typeface="Times New Roman"/>
              </a:rPr>
              <a:t>.</a:t>
            </a:r>
          </a:p>
          <a:p>
            <a:pPr marL="342900" indent="-342900" algn="just">
              <a:lnSpc>
                <a:spcPct val="120000"/>
              </a:lnSpc>
              <a:spcBef>
                <a:spcPts val="1001"/>
              </a:spcBef>
              <a:buFont typeface="Arial" panose="020B0604020202020204" pitchFamily="34" charset="0"/>
              <a:buChar char="•"/>
            </a:pPr>
            <a:r>
              <a:rPr lang="en-US" sz="2400" b="0" strike="noStrike" spc="-1" dirty="0" smtClean="0">
                <a:solidFill>
                  <a:srgbClr val="000000"/>
                </a:solidFill>
                <a:latin typeface="Times New Roman"/>
              </a:rPr>
              <a:t> </a:t>
            </a:r>
            <a:r>
              <a:rPr lang="en-US" sz="2400" b="0" strike="noStrike" spc="-1" dirty="0" err="1" smtClean="0">
                <a:solidFill>
                  <a:srgbClr val="000000"/>
                </a:solidFill>
                <a:latin typeface="Times New Roman"/>
              </a:rPr>
              <a:t>Nastech</a:t>
            </a:r>
            <a:r>
              <a:rPr lang="en-US" sz="2400" b="0" strike="noStrike" spc="-1" dirty="0" smtClean="0">
                <a:solidFill>
                  <a:srgbClr val="000000"/>
                </a:solidFill>
                <a:latin typeface="Times New Roman"/>
              </a:rPr>
              <a:t> </a:t>
            </a:r>
            <a:r>
              <a:rPr lang="en-US" sz="2400" b="0" strike="noStrike" spc="-1" dirty="0">
                <a:solidFill>
                  <a:srgbClr val="000000"/>
                </a:solidFill>
                <a:latin typeface="Times New Roman"/>
              </a:rPr>
              <a:t>is one of the leading Global Certification and Training service providers for technical and management programs for educational institutions. </a:t>
            </a:r>
            <a:endParaRPr lang="en-US" sz="2400" b="0" strike="noStrike" spc="-1" dirty="0" smtClean="0">
              <a:solidFill>
                <a:srgbClr val="000000"/>
              </a:solidFill>
              <a:latin typeface="Times New Roman"/>
            </a:endParaRPr>
          </a:p>
          <a:p>
            <a:pPr marL="342900" indent="-342900" algn="just">
              <a:lnSpc>
                <a:spcPct val="120000"/>
              </a:lnSpc>
              <a:spcBef>
                <a:spcPts val="1001"/>
              </a:spcBef>
              <a:buFont typeface="Arial" panose="020B0604020202020204" pitchFamily="34" charset="0"/>
              <a:buChar char="•"/>
            </a:pPr>
            <a:r>
              <a:rPr lang="en-US" sz="2400" b="0" strike="noStrike" spc="-1" dirty="0" smtClean="0">
                <a:solidFill>
                  <a:srgbClr val="000000"/>
                </a:solidFill>
                <a:latin typeface="Times New Roman"/>
              </a:rPr>
              <a:t>We </a:t>
            </a:r>
            <a:r>
              <a:rPr lang="en-US" sz="2400" b="0" strike="noStrike" spc="-1" dirty="0">
                <a:solidFill>
                  <a:srgbClr val="000000"/>
                </a:solidFill>
                <a:latin typeface="Times New Roman"/>
              </a:rPr>
              <a:t>collaborate with educational institutes to understand their requirements and form a strategy in consultation with all stakeholders to fulfill those by skilling , reskilling and upskilling the students and faculties on new age skills and technologies. </a:t>
            </a:r>
            <a:endParaRPr lang="en-US" sz="2400" b="0" strike="noStrike" spc="-1" dirty="0">
              <a:solidFill>
                <a:srgbClr val="000000"/>
              </a:solidFill>
              <a:latin typeface="Calibri"/>
            </a:endParaRPr>
          </a:p>
        </p:txBody>
      </p:sp>
      <p:sp>
        <p:nvSpPr>
          <p:cNvPr id="113" name="TextShape 3"/>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a:solidFill>
                  <a:srgbClr val="2B5FF3"/>
                </a:solidFill>
                <a:latin typeface="Calibri"/>
              </a:rPr>
              <a:t>VIII Semester, Department of ISE, RNSIT</a:t>
            </a:r>
            <a:endParaRPr lang="en-IN" sz="1200" b="0" strike="noStrike" spc="-1">
              <a:latin typeface="Times New Roman"/>
            </a:endParaRPr>
          </a:p>
        </p:txBody>
      </p:sp>
      <p:sp>
        <p:nvSpPr>
          <p:cNvPr id="114" name="TextShape 4"/>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15"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8BD8D54D-FE7A-4848-9E59-C6CCBAC5B292}" type="slidenum">
              <a:rPr lang="en-IN" sz="1200" b="1" strike="noStrike" spc="-1">
                <a:solidFill>
                  <a:srgbClr val="2B5FF3"/>
                </a:solidFill>
                <a:latin typeface="Calibri"/>
              </a:rPr>
              <a:t>4</a:t>
            </a:fld>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1981080" y="116640"/>
            <a:ext cx="7467120" cy="1079640"/>
          </a:xfrm>
          <a:prstGeom prst="rect">
            <a:avLst/>
          </a:prstGeom>
          <a:noFill/>
          <a:ln>
            <a:noFill/>
          </a:ln>
        </p:spPr>
        <p:txBody>
          <a:bodyPr>
            <a:normAutofit/>
          </a:bodyPr>
          <a:lstStyle/>
          <a:p>
            <a:pPr algn="ctr">
              <a:lnSpc>
                <a:spcPct val="90000"/>
              </a:lnSpc>
            </a:pPr>
            <a:r>
              <a:rPr lang="en-US" sz="3200" b="1" strike="noStrike" spc="-1">
                <a:solidFill>
                  <a:srgbClr val="2F5597"/>
                </a:solidFill>
                <a:latin typeface="Times New Roman"/>
              </a:rPr>
              <a:t>INTRODUCTION</a:t>
            </a:r>
            <a:r>
              <a:t/>
            </a:r>
            <a:br/>
            <a:endParaRPr lang="en-US" sz="3200" b="0" strike="noStrike" spc="-1">
              <a:solidFill>
                <a:srgbClr val="000000"/>
              </a:solidFill>
              <a:latin typeface="Calibri"/>
            </a:endParaRPr>
          </a:p>
        </p:txBody>
      </p:sp>
      <p:sp>
        <p:nvSpPr>
          <p:cNvPr id="117" name="TextShape 2"/>
          <p:cNvSpPr txBox="1"/>
          <p:nvPr/>
        </p:nvSpPr>
        <p:spPr>
          <a:xfrm>
            <a:off x="623520" y="914400"/>
            <a:ext cx="10944720" cy="5322600"/>
          </a:xfrm>
          <a:prstGeom prst="rect">
            <a:avLst/>
          </a:prstGeom>
          <a:noFill/>
          <a:ln>
            <a:noFill/>
          </a:ln>
        </p:spPr>
        <p:txBody>
          <a:bodyPr>
            <a:normAutofit/>
          </a:bodyPr>
          <a:lstStyle/>
          <a:p>
            <a:pPr marL="342900" indent="-342900" algn="just">
              <a:lnSpc>
                <a:spcPct val="120000"/>
              </a:lnSpc>
              <a:spcBef>
                <a:spcPts val="1001"/>
              </a:spcBef>
              <a:buFont typeface="Arial" panose="020B0604020202020204" pitchFamily="34" charset="0"/>
              <a:buChar char="•"/>
            </a:pPr>
            <a:r>
              <a:rPr lang="en-US" sz="2400" b="0" strike="noStrike" spc="-1" dirty="0">
                <a:solidFill>
                  <a:srgbClr val="000000"/>
                </a:solidFill>
                <a:latin typeface="Times New Roman"/>
              </a:rPr>
              <a:t>The proliferations of internet and communication technologies, especially the online social networks have rejuvenated how people interact and communicate with each other electronically. </a:t>
            </a:r>
            <a:endParaRPr lang="en-US" sz="2400" b="0" strike="noStrike" spc="-1" dirty="0" smtClean="0">
              <a:solidFill>
                <a:srgbClr val="000000"/>
              </a:solidFill>
              <a:latin typeface="Times New Roman"/>
            </a:endParaRPr>
          </a:p>
          <a:p>
            <a:pPr marL="342900" indent="-342900" algn="just">
              <a:lnSpc>
                <a:spcPct val="120000"/>
              </a:lnSpc>
              <a:spcBef>
                <a:spcPts val="1001"/>
              </a:spcBef>
              <a:buFont typeface="Arial" panose="020B0604020202020204" pitchFamily="34" charset="0"/>
              <a:buChar char="•"/>
            </a:pPr>
            <a:r>
              <a:rPr lang="en-US" sz="2400" b="0" strike="noStrike" spc="-1" dirty="0" smtClean="0">
                <a:solidFill>
                  <a:srgbClr val="000000"/>
                </a:solidFill>
                <a:latin typeface="Times New Roman"/>
              </a:rPr>
              <a:t>The </a:t>
            </a:r>
            <a:r>
              <a:rPr lang="en-US" sz="2400" b="0" strike="noStrike" spc="-1" dirty="0">
                <a:solidFill>
                  <a:srgbClr val="000000"/>
                </a:solidFill>
                <a:latin typeface="Times New Roman"/>
              </a:rPr>
              <a:t>applications such as Facebook, Twitter, Instagram and alike not only host the written and multimedia contents but also offer their users to express their feelings, emotions and sentiments about a topic, subject or an issue online. </a:t>
            </a:r>
            <a:endParaRPr lang="en-US" sz="2400" b="0" strike="noStrike" spc="-1" dirty="0" smtClean="0">
              <a:solidFill>
                <a:srgbClr val="000000"/>
              </a:solidFill>
              <a:latin typeface="Times New Roman"/>
            </a:endParaRPr>
          </a:p>
          <a:p>
            <a:pPr marL="342900" indent="-342900" algn="just">
              <a:lnSpc>
                <a:spcPct val="120000"/>
              </a:lnSpc>
              <a:spcBef>
                <a:spcPts val="1001"/>
              </a:spcBef>
              <a:buFont typeface="Arial" panose="020B0604020202020204" pitchFamily="34" charset="0"/>
              <a:buChar char="•"/>
            </a:pPr>
            <a:r>
              <a:rPr lang="en-US" sz="2400" b="0" strike="noStrike" spc="-1" dirty="0" smtClean="0">
                <a:solidFill>
                  <a:srgbClr val="000000"/>
                </a:solidFill>
                <a:latin typeface="Times New Roman"/>
              </a:rPr>
              <a:t>On </a:t>
            </a:r>
            <a:r>
              <a:rPr lang="en-US" sz="2400" b="0" strike="noStrike" spc="-1" dirty="0">
                <a:solidFill>
                  <a:srgbClr val="000000"/>
                </a:solidFill>
                <a:latin typeface="Times New Roman"/>
              </a:rPr>
              <a:t>one hand, this is great for users of social networking site to openly and freely contribute and respond to any topic online; on the other hand, it creates opportunities for people working in the health sector to get insight of what might be happening at mental state of someone who reacted to a topic in a specific manner.</a:t>
            </a:r>
            <a:endParaRPr lang="en-US" sz="2400" b="0" strike="noStrike" spc="-1" dirty="0">
              <a:solidFill>
                <a:srgbClr val="000000"/>
              </a:solidFill>
              <a:latin typeface="Calibri"/>
            </a:endParaRPr>
          </a:p>
        </p:txBody>
      </p:sp>
      <p:sp>
        <p:nvSpPr>
          <p:cNvPr id="118" name="TextShape 3"/>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a:solidFill>
                  <a:srgbClr val="2B5FF3"/>
                </a:solidFill>
                <a:latin typeface="Calibri"/>
              </a:rPr>
              <a:t>VIII Semester, Department of ISE, RNSIT</a:t>
            </a:r>
            <a:endParaRPr lang="en-IN" sz="1200" b="0" strike="noStrike" spc="-1">
              <a:latin typeface="Times New Roman"/>
            </a:endParaRPr>
          </a:p>
        </p:txBody>
      </p:sp>
      <p:sp>
        <p:nvSpPr>
          <p:cNvPr id="119" name="TextShape 4"/>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20"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55C9B34E-37BD-4DEF-9E37-E38754ED8761}" type="slidenum">
              <a:rPr lang="en-IN" sz="1200" b="1" strike="noStrike" spc="-1">
                <a:solidFill>
                  <a:srgbClr val="2B5FF3"/>
                </a:solidFill>
                <a:latin typeface="Calibri"/>
              </a:rPr>
              <a:t>5</a:t>
            </a:fld>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2135520" y="146160"/>
            <a:ext cx="7467120" cy="786240"/>
          </a:xfrm>
          <a:prstGeom prst="rect">
            <a:avLst/>
          </a:prstGeom>
          <a:noFill/>
          <a:ln>
            <a:noFill/>
          </a:ln>
        </p:spPr>
        <p:txBody>
          <a:bodyPr>
            <a:normAutofit/>
          </a:bodyPr>
          <a:lstStyle/>
          <a:p>
            <a:pPr algn="ctr">
              <a:lnSpc>
                <a:spcPct val="90000"/>
              </a:lnSpc>
            </a:pPr>
            <a:r>
              <a:rPr lang="en-US" sz="3200" b="1" strike="noStrike" spc="-1">
                <a:solidFill>
                  <a:srgbClr val="2F5597"/>
                </a:solidFill>
                <a:latin typeface="Times New Roman"/>
              </a:rPr>
              <a:t>Requirements</a:t>
            </a:r>
            <a:endParaRPr lang="en-US" sz="3200" b="0" strike="noStrike" spc="-1">
              <a:solidFill>
                <a:srgbClr val="000000"/>
              </a:solidFill>
              <a:latin typeface="Calibri"/>
            </a:endParaRPr>
          </a:p>
        </p:txBody>
      </p:sp>
      <p:sp>
        <p:nvSpPr>
          <p:cNvPr id="122" name="TextShape 2"/>
          <p:cNvSpPr txBox="1"/>
          <p:nvPr/>
        </p:nvSpPr>
        <p:spPr>
          <a:xfrm>
            <a:off x="359280" y="992160"/>
            <a:ext cx="11352960" cy="5244840"/>
          </a:xfrm>
          <a:prstGeom prst="rect">
            <a:avLst/>
          </a:prstGeom>
          <a:noFill/>
          <a:ln>
            <a:noFill/>
          </a:ln>
        </p:spPr>
        <p:txBody>
          <a:bodyPr>
            <a:normAutofit/>
          </a:bodyPr>
          <a:lstStyle/>
          <a:p>
            <a:pPr marL="355680" indent="-355320">
              <a:lnSpc>
                <a:spcPct val="150000"/>
              </a:lnSpc>
              <a:spcBef>
                <a:spcPts val="1001"/>
              </a:spcBef>
              <a:buClr>
                <a:srgbClr val="000000"/>
              </a:buClr>
              <a:buFont typeface="Wingdings" charset="2"/>
              <a:buChar char=""/>
            </a:pPr>
            <a:r>
              <a:rPr lang="en-US" sz="2800" b="1" strike="noStrike" spc="-1">
                <a:solidFill>
                  <a:srgbClr val="000000"/>
                </a:solidFill>
                <a:latin typeface="Times New Roman"/>
              </a:rPr>
              <a:t>HARDWARE REQUIREMENTS:</a:t>
            </a:r>
            <a:endParaRPr lang="en-US" sz="2800" b="0" strike="noStrike" spc="-1">
              <a:solidFill>
                <a:srgbClr val="000000"/>
              </a:solidFill>
              <a:latin typeface="Calibri"/>
            </a:endParaRPr>
          </a:p>
          <a:p>
            <a:pPr marL="355680" indent="-355320">
              <a:lnSpc>
                <a:spcPct val="150000"/>
              </a:lnSpc>
              <a:spcBef>
                <a:spcPts val="1001"/>
              </a:spcBef>
              <a:buClr>
                <a:srgbClr val="000000"/>
              </a:buClr>
              <a:buFont typeface="Wingdings" charset="2"/>
              <a:buChar char=""/>
            </a:pPr>
            <a:r>
              <a:rPr lang="en-US" sz="1400" b="1" strike="noStrike" spc="-1">
                <a:solidFill>
                  <a:srgbClr val="000000"/>
                </a:solidFill>
                <a:latin typeface="Times New Roman"/>
              </a:rPr>
              <a:t>Processor		   :     Pentium 4 and above</a:t>
            </a:r>
            <a:endParaRPr lang="en-US" sz="1400" b="0" strike="noStrike" spc="-1">
              <a:solidFill>
                <a:srgbClr val="000000"/>
              </a:solidFill>
              <a:latin typeface="Calibri"/>
            </a:endParaRPr>
          </a:p>
          <a:p>
            <a:pPr marL="501480" indent="-228600" algn="just">
              <a:lnSpc>
                <a:spcPct val="100000"/>
              </a:lnSpc>
              <a:spcBef>
                <a:spcPts val="1417"/>
              </a:spcBef>
            </a:pPr>
            <a:r>
              <a:rPr lang="en-US" sz="1400" b="1" strike="noStrike" spc="-1">
                <a:solidFill>
                  <a:srgbClr val="000000"/>
                </a:solidFill>
                <a:latin typeface="Times New Roman"/>
              </a:rPr>
              <a:t>  Processor Speed     :     2.4 GHz</a:t>
            </a:r>
            <a:endParaRPr lang="en-US" sz="1400" b="0" strike="noStrike" spc="-1">
              <a:solidFill>
                <a:srgbClr val="000000"/>
              </a:solidFill>
              <a:latin typeface="Calibri"/>
              <a:ea typeface="Times New Roman"/>
            </a:endParaRPr>
          </a:p>
          <a:p>
            <a:pPr marL="501480" indent="-228600" algn="just">
              <a:lnSpc>
                <a:spcPct val="100000"/>
              </a:lnSpc>
              <a:spcBef>
                <a:spcPts val="1417"/>
              </a:spcBef>
            </a:pPr>
            <a:r>
              <a:rPr lang="en-US" sz="1400" b="1" strike="noStrike" spc="-1">
                <a:solidFill>
                  <a:srgbClr val="000000"/>
                </a:solidFill>
                <a:latin typeface="Times New Roman"/>
              </a:rPr>
              <a:t>  RAM                       :      1GB</a:t>
            </a:r>
            <a:endParaRPr lang="en-US" sz="1400" b="0" strike="noStrike" spc="-1">
              <a:solidFill>
                <a:srgbClr val="000000"/>
              </a:solidFill>
              <a:latin typeface="Calibri"/>
              <a:ea typeface="Times New Roman"/>
            </a:endParaRPr>
          </a:p>
          <a:p>
            <a:pPr marL="501480" indent="-228600" algn="just">
              <a:lnSpc>
                <a:spcPct val="100000"/>
              </a:lnSpc>
              <a:spcBef>
                <a:spcPts val="1417"/>
              </a:spcBef>
            </a:pPr>
            <a:r>
              <a:rPr lang="en-US" sz="1400" b="1" strike="noStrike" spc="-1">
                <a:solidFill>
                  <a:srgbClr val="000000"/>
                </a:solidFill>
                <a:latin typeface="Times New Roman"/>
              </a:rPr>
              <a:t>  Storage Space        :      40GB</a:t>
            </a:r>
            <a:endParaRPr lang="en-US" sz="1400" b="0" strike="noStrike" spc="-1">
              <a:solidFill>
                <a:srgbClr val="000000"/>
              </a:solidFill>
              <a:latin typeface="Calibri"/>
              <a:ea typeface="Times New Roman"/>
            </a:endParaRPr>
          </a:p>
          <a:p>
            <a:pPr marL="501480" indent="-228600" algn="just">
              <a:lnSpc>
                <a:spcPct val="100000"/>
              </a:lnSpc>
              <a:spcBef>
                <a:spcPts val="1417"/>
              </a:spcBef>
            </a:pPr>
            <a:r>
              <a:rPr lang="en-US" sz="1400" b="1" strike="noStrike" spc="-1">
                <a:solidFill>
                  <a:srgbClr val="000000"/>
                </a:solidFill>
                <a:latin typeface="Times New Roman"/>
              </a:rPr>
              <a:t>  Monitor                  :      1024x768 or 1280x1024</a:t>
            </a:r>
            <a:endParaRPr lang="en-US" sz="1400" b="0" strike="noStrike" spc="-1">
              <a:solidFill>
                <a:srgbClr val="000000"/>
              </a:solidFill>
              <a:latin typeface="Calibri"/>
              <a:ea typeface="Times New Roman"/>
            </a:endParaRPr>
          </a:p>
          <a:p>
            <a:pPr marL="355680" indent="-355320">
              <a:lnSpc>
                <a:spcPct val="150000"/>
              </a:lnSpc>
              <a:spcBef>
                <a:spcPts val="1001"/>
              </a:spcBef>
              <a:buClr>
                <a:srgbClr val="000000"/>
              </a:buClr>
              <a:buFont typeface="Wingdings" charset="2"/>
              <a:buChar char=""/>
            </a:pPr>
            <a:r>
              <a:rPr lang="en-US" sz="2800" b="1" strike="noStrike" spc="-1">
                <a:solidFill>
                  <a:srgbClr val="000000"/>
                </a:solidFill>
                <a:latin typeface="Times New Roman"/>
              </a:rPr>
              <a:t>SOFTWARE REQUIREMENTS:</a:t>
            </a:r>
            <a:endParaRPr lang="en-US" sz="2800" b="0" strike="noStrike" spc="-1">
              <a:solidFill>
                <a:srgbClr val="000000"/>
              </a:solidFill>
              <a:latin typeface="Calibri"/>
            </a:endParaRPr>
          </a:p>
          <a:p>
            <a:pPr marL="457200" indent="-228600" algn="just">
              <a:lnSpc>
                <a:spcPct val="100000"/>
              </a:lnSpc>
              <a:spcBef>
                <a:spcPts val="1417"/>
              </a:spcBef>
            </a:pPr>
            <a:r>
              <a:rPr lang="en-US" sz="1400" b="1" strike="noStrike" spc="-1">
                <a:solidFill>
                  <a:srgbClr val="000000"/>
                </a:solidFill>
                <a:latin typeface="Times New Roman"/>
              </a:rPr>
              <a:t>IDE                            :      Jupyter Notebook/Google Colab</a:t>
            </a:r>
            <a:endParaRPr lang="en-US" sz="1400" b="0" strike="noStrike" spc="-1">
              <a:solidFill>
                <a:srgbClr val="000000"/>
              </a:solidFill>
              <a:latin typeface="Calibri"/>
              <a:ea typeface="Times New Roman"/>
            </a:endParaRPr>
          </a:p>
          <a:p>
            <a:pPr marL="457200" indent="-228600" algn="just">
              <a:lnSpc>
                <a:spcPct val="100000"/>
              </a:lnSpc>
              <a:spcBef>
                <a:spcPts val="1417"/>
              </a:spcBef>
            </a:pPr>
            <a:r>
              <a:rPr lang="en-US" sz="1400" b="1" strike="noStrike" spc="-1">
                <a:solidFill>
                  <a:srgbClr val="000000"/>
                </a:solidFill>
                <a:latin typeface="Times New Roman"/>
              </a:rPr>
              <a:t>Interpreter                :      Python 3</a:t>
            </a:r>
            <a:endParaRPr lang="en-US" sz="1400" b="0" strike="noStrike" spc="-1">
              <a:solidFill>
                <a:srgbClr val="000000"/>
              </a:solidFill>
              <a:latin typeface="Calibri"/>
              <a:ea typeface="Times New Roman"/>
            </a:endParaRPr>
          </a:p>
        </p:txBody>
      </p:sp>
      <p:sp>
        <p:nvSpPr>
          <p:cNvPr id="123" name="TextShape 3"/>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a:solidFill>
                  <a:srgbClr val="2B5FF3"/>
                </a:solidFill>
                <a:latin typeface="Calibri"/>
              </a:rPr>
              <a:t>VIII Semester, Department of ISE, RNSIT</a:t>
            </a:r>
            <a:endParaRPr lang="en-IN" sz="1200" b="0" strike="noStrike" spc="-1">
              <a:latin typeface="Times New Roman"/>
            </a:endParaRPr>
          </a:p>
        </p:txBody>
      </p:sp>
      <p:sp>
        <p:nvSpPr>
          <p:cNvPr id="124" name="TextShape 4"/>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25"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F23E4000-4E42-435F-9BAB-B47DFEB23505}" type="slidenum">
              <a:rPr lang="en-IN" sz="1200" b="1" strike="noStrike" spc="-1">
                <a:solidFill>
                  <a:srgbClr val="2B5FF3"/>
                </a:solidFill>
                <a:latin typeface="Calibri"/>
              </a:rPr>
              <a:t>6</a:t>
            </a:fld>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838080" y="136440"/>
            <a:ext cx="10515240" cy="693720"/>
          </a:xfrm>
          <a:prstGeom prst="rect">
            <a:avLst/>
          </a:prstGeom>
          <a:noFill/>
          <a:ln>
            <a:noFill/>
          </a:ln>
        </p:spPr>
        <p:txBody>
          <a:bodyPr>
            <a:noAutofit/>
          </a:bodyPr>
          <a:lstStyle/>
          <a:p>
            <a:pPr algn="ctr">
              <a:lnSpc>
                <a:spcPct val="90000"/>
              </a:lnSpc>
            </a:pPr>
            <a:r>
              <a:rPr lang="en-US" sz="3200" b="1" strike="noStrike" spc="-1">
                <a:solidFill>
                  <a:srgbClr val="2F5597"/>
                </a:solidFill>
                <a:latin typeface="Times New Roman"/>
              </a:rPr>
              <a:t>System Design</a:t>
            </a:r>
            <a:r>
              <a:t/>
            </a:r>
            <a:br/>
            <a:endParaRPr lang="en-US" sz="3200" b="0" strike="noStrike" spc="-1">
              <a:solidFill>
                <a:srgbClr val="000000"/>
              </a:solidFill>
              <a:latin typeface="Calibri"/>
            </a:endParaRPr>
          </a:p>
        </p:txBody>
      </p:sp>
      <p:sp>
        <p:nvSpPr>
          <p:cNvPr id="127" name="TextShape 2"/>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a:solidFill>
                  <a:srgbClr val="2B5FF3"/>
                </a:solidFill>
                <a:latin typeface="Calibri"/>
              </a:rPr>
              <a:t>VIII Semester, Department of ISE, RNSIT</a:t>
            </a:r>
            <a:endParaRPr lang="en-IN" sz="1200" b="0" strike="noStrike" spc="-1">
              <a:latin typeface="Times New Roman"/>
            </a:endParaRPr>
          </a:p>
        </p:txBody>
      </p:sp>
      <p:sp>
        <p:nvSpPr>
          <p:cNvPr id="128" name="TextShape 3"/>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29" name="CustomShape 4"/>
          <p:cNvSpPr/>
          <p:nvPr/>
        </p:nvSpPr>
        <p:spPr>
          <a:xfrm>
            <a:off x="515520" y="992160"/>
            <a:ext cx="11160720" cy="5172840"/>
          </a:xfrm>
          <a:prstGeom prst="rect">
            <a:avLst/>
          </a:prstGeom>
          <a:noFill/>
          <a:ln>
            <a:noFill/>
          </a:ln>
        </p:spPr>
        <p:style>
          <a:lnRef idx="0">
            <a:scrgbClr r="0" g="0" b="0"/>
          </a:lnRef>
          <a:fillRef idx="0">
            <a:scrgbClr r="0" g="0" b="0"/>
          </a:fillRef>
          <a:effectRef idx="0">
            <a:scrgbClr r="0" g="0" b="0"/>
          </a:effectRef>
          <a:fontRef idx="minor"/>
        </p:style>
      </p:sp>
      <p:sp>
        <p:nvSpPr>
          <p:cNvPr id="130"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F50934C3-24C6-467C-B851-5FFF6253B543}" type="slidenum">
              <a:rPr lang="en-IN" sz="1200" b="1" strike="noStrike" spc="-1">
                <a:solidFill>
                  <a:srgbClr val="2B5FF3"/>
                </a:solidFill>
                <a:latin typeface="Calibri"/>
              </a:rPr>
              <a:t>7</a:t>
            </a:fld>
            <a:endParaRPr lang="en-IN" sz="1200" b="0" strike="noStrike" spc="-1">
              <a:latin typeface="Times New Roman"/>
            </a:endParaRPr>
          </a:p>
        </p:txBody>
      </p:sp>
      <p:pic>
        <p:nvPicPr>
          <p:cNvPr id="131" name="Picture 130"/>
          <p:cNvPicPr/>
          <p:nvPr/>
        </p:nvPicPr>
        <p:blipFill>
          <a:blip r:embed="rId3"/>
          <a:stretch/>
        </p:blipFill>
        <p:spPr>
          <a:xfrm>
            <a:off x="3677040" y="1134360"/>
            <a:ext cx="5394960" cy="47520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838080" y="136440"/>
            <a:ext cx="10515240" cy="693720"/>
          </a:xfrm>
          <a:prstGeom prst="rect">
            <a:avLst/>
          </a:prstGeom>
          <a:noFill/>
          <a:ln>
            <a:noFill/>
          </a:ln>
        </p:spPr>
        <p:txBody>
          <a:bodyPr>
            <a:noAutofit/>
          </a:bodyPr>
          <a:lstStyle/>
          <a:p>
            <a:pPr algn="ctr">
              <a:lnSpc>
                <a:spcPct val="90000"/>
              </a:lnSpc>
            </a:pPr>
            <a:r>
              <a:rPr lang="en-US" sz="3200" b="1" strike="noStrike" spc="-1">
                <a:solidFill>
                  <a:srgbClr val="2F5597"/>
                </a:solidFill>
                <a:latin typeface="Times New Roman"/>
              </a:rPr>
              <a:t>Implementation / Coding</a:t>
            </a:r>
            <a:endParaRPr lang="en-US" sz="3200" b="0" strike="noStrike" spc="-1">
              <a:solidFill>
                <a:srgbClr val="000000"/>
              </a:solidFill>
              <a:latin typeface="Calibri"/>
            </a:endParaRPr>
          </a:p>
        </p:txBody>
      </p:sp>
      <p:sp>
        <p:nvSpPr>
          <p:cNvPr id="133" name="TextShape 2"/>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a:solidFill>
                  <a:srgbClr val="2B5FF3"/>
                </a:solidFill>
                <a:latin typeface="Calibri"/>
              </a:rPr>
              <a:t>VIII Semester, Department of ISE, RNSIT</a:t>
            </a:r>
            <a:endParaRPr lang="en-IN" sz="1200" b="0" strike="noStrike" spc="-1">
              <a:latin typeface="Times New Roman"/>
            </a:endParaRPr>
          </a:p>
        </p:txBody>
      </p:sp>
      <p:sp>
        <p:nvSpPr>
          <p:cNvPr id="134" name="TextShape 3"/>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35" name="CustomShape 4"/>
          <p:cNvSpPr/>
          <p:nvPr/>
        </p:nvSpPr>
        <p:spPr>
          <a:xfrm>
            <a:off x="479520" y="992160"/>
            <a:ext cx="11232720" cy="5172840"/>
          </a:xfrm>
          <a:prstGeom prst="rect">
            <a:avLst/>
          </a:prstGeom>
          <a:noFill/>
          <a:ln>
            <a:noFill/>
          </a:ln>
        </p:spPr>
        <p:style>
          <a:lnRef idx="0">
            <a:scrgbClr r="0" g="0" b="0"/>
          </a:lnRef>
          <a:fillRef idx="0">
            <a:scrgbClr r="0" g="0" b="0"/>
          </a:fillRef>
          <a:effectRef idx="0">
            <a:scrgbClr r="0" g="0" b="0"/>
          </a:effectRef>
          <a:fontRef idx="minor"/>
        </p:style>
      </p:sp>
      <p:sp>
        <p:nvSpPr>
          <p:cNvPr id="136"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483DC211-BF2A-4C95-B4A6-A96A9083B2D3}" type="slidenum">
              <a:rPr lang="en-IN" sz="1200" b="1" strike="noStrike" spc="-1">
                <a:solidFill>
                  <a:srgbClr val="2B5FF3"/>
                </a:solidFill>
                <a:latin typeface="Calibri"/>
              </a:rPr>
              <a:t>8</a:t>
            </a:fld>
            <a:endParaRPr lang="en-IN" sz="1200" b="0" strike="noStrike" spc="-1">
              <a:latin typeface="Times New Roman"/>
            </a:endParaRPr>
          </a:p>
        </p:txBody>
      </p:sp>
      <p:pic>
        <p:nvPicPr>
          <p:cNvPr id="137" name="Picture 136"/>
          <p:cNvPicPr/>
          <p:nvPr/>
        </p:nvPicPr>
        <p:blipFill>
          <a:blip r:embed="rId3"/>
          <a:stretch/>
        </p:blipFill>
        <p:spPr>
          <a:xfrm>
            <a:off x="432000" y="1368000"/>
            <a:ext cx="5400000" cy="4320000"/>
          </a:xfrm>
          <a:prstGeom prst="rect">
            <a:avLst/>
          </a:prstGeom>
          <a:ln>
            <a:noFill/>
          </a:ln>
        </p:spPr>
      </p:pic>
      <p:pic>
        <p:nvPicPr>
          <p:cNvPr id="138" name="Picture 137"/>
          <p:cNvPicPr/>
          <p:nvPr/>
        </p:nvPicPr>
        <p:blipFill>
          <a:blip r:embed="rId4"/>
          <a:stretch/>
        </p:blipFill>
        <p:spPr>
          <a:xfrm>
            <a:off x="6048000" y="1368000"/>
            <a:ext cx="5760000" cy="43200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838080" y="136440"/>
            <a:ext cx="10515240" cy="693720"/>
          </a:xfrm>
          <a:prstGeom prst="rect">
            <a:avLst/>
          </a:prstGeom>
          <a:noFill/>
          <a:ln>
            <a:noFill/>
          </a:ln>
        </p:spPr>
        <p:txBody>
          <a:bodyPr>
            <a:noAutofit/>
          </a:bodyPr>
          <a:lstStyle/>
          <a:p>
            <a:pPr algn="ctr">
              <a:lnSpc>
                <a:spcPct val="90000"/>
              </a:lnSpc>
            </a:pPr>
            <a:r>
              <a:rPr lang="en-US" sz="3200" b="1" strike="noStrike" spc="-1">
                <a:solidFill>
                  <a:srgbClr val="2F5597"/>
                </a:solidFill>
                <a:latin typeface="Times New Roman"/>
              </a:rPr>
              <a:t>Implementation / Coding</a:t>
            </a:r>
            <a:endParaRPr lang="en-US" sz="3200" b="0" strike="noStrike" spc="-1">
              <a:solidFill>
                <a:srgbClr val="000000"/>
              </a:solidFill>
              <a:latin typeface="Calibri"/>
            </a:endParaRPr>
          </a:p>
        </p:txBody>
      </p:sp>
      <p:sp>
        <p:nvSpPr>
          <p:cNvPr id="140" name="TextShape 2"/>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a:solidFill>
                  <a:srgbClr val="2B5FF3"/>
                </a:solidFill>
                <a:latin typeface="Calibri"/>
              </a:rPr>
              <a:t>VIII Semester, Department of ISE, RNSIT</a:t>
            </a:r>
            <a:endParaRPr lang="en-IN" sz="1200" b="0" strike="noStrike" spc="-1">
              <a:latin typeface="Times New Roman"/>
            </a:endParaRPr>
          </a:p>
        </p:txBody>
      </p:sp>
      <p:sp>
        <p:nvSpPr>
          <p:cNvPr id="141" name="TextShape 3"/>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42" name="CustomShape 4"/>
          <p:cNvSpPr/>
          <p:nvPr/>
        </p:nvSpPr>
        <p:spPr>
          <a:xfrm>
            <a:off x="479520" y="992160"/>
            <a:ext cx="11232720" cy="5172840"/>
          </a:xfrm>
          <a:prstGeom prst="rect">
            <a:avLst/>
          </a:prstGeom>
          <a:noFill/>
          <a:ln>
            <a:noFill/>
          </a:ln>
        </p:spPr>
        <p:style>
          <a:lnRef idx="0">
            <a:scrgbClr r="0" g="0" b="0"/>
          </a:lnRef>
          <a:fillRef idx="0">
            <a:scrgbClr r="0" g="0" b="0"/>
          </a:fillRef>
          <a:effectRef idx="0">
            <a:scrgbClr r="0" g="0" b="0"/>
          </a:effectRef>
          <a:fontRef idx="minor"/>
        </p:style>
      </p:sp>
      <p:sp>
        <p:nvSpPr>
          <p:cNvPr id="143"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FDB237EE-5418-4570-9BFD-91C47F5AC0A0}" type="slidenum">
              <a:rPr lang="en-IN" sz="1200" b="1" strike="noStrike" spc="-1">
                <a:solidFill>
                  <a:srgbClr val="2B5FF3"/>
                </a:solidFill>
                <a:latin typeface="Calibri"/>
              </a:rPr>
              <a:t>9</a:t>
            </a:fld>
            <a:endParaRPr lang="en-IN" sz="1200" b="0" strike="noStrike" spc="-1">
              <a:latin typeface="Times New Roman"/>
            </a:endParaRPr>
          </a:p>
        </p:txBody>
      </p:sp>
      <p:pic>
        <p:nvPicPr>
          <p:cNvPr id="144" name="Picture 143"/>
          <p:cNvPicPr/>
          <p:nvPr/>
        </p:nvPicPr>
        <p:blipFill>
          <a:blip r:embed="rId3"/>
          <a:stretch/>
        </p:blipFill>
        <p:spPr>
          <a:xfrm>
            <a:off x="1440000" y="1368000"/>
            <a:ext cx="9790560" cy="41040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2966</TotalTime>
  <Words>826</Words>
  <Application>Microsoft Office PowerPoint</Application>
  <PresentationFormat>Widescreen</PresentationFormat>
  <Paragraphs>173</Paragraphs>
  <Slides>18</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Microsoft YaHei</vt:lpstr>
      <vt:lpstr>Arial</vt:lpstr>
      <vt:lpstr>Calibri</vt:lpstr>
      <vt:lpstr>Calibri Light</vt:lpstr>
      <vt:lpstr>DejaVu Sans</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DARSHAN SATHYA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DARSHAN SATHYA</dc:creator>
  <dc:description/>
  <cp:lastModifiedBy>Windows User</cp:lastModifiedBy>
  <cp:revision>286</cp:revision>
  <dcterms:created xsi:type="dcterms:W3CDTF">2015-10-29T14:36:38Z</dcterms:created>
  <dcterms:modified xsi:type="dcterms:W3CDTF">2022-01-12T08:50:29Z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DARSHAN SATHYA</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19</vt:i4>
  </property>
</Properties>
</file>