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83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37479"/>
              </p:ext>
            </p:extLst>
          </p:nvPr>
        </p:nvGraphicFramePr>
        <p:xfrm>
          <a:off x="3630310" y="3552086"/>
          <a:ext cx="4208464" cy="1105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116"/>
                <a:gridCol w="1052116"/>
                <a:gridCol w="1052116"/>
                <a:gridCol w="1052116"/>
              </a:tblGrid>
              <a:tr h="434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52094"/>
              </p:ext>
            </p:extLst>
          </p:nvPr>
        </p:nvGraphicFramePr>
        <p:xfrm>
          <a:off x="1175545" y="3537128"/>
          <a:ext cx="1447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= 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Partial = 2.5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 = 0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6200000">
            <a:off x="2961482" y="3865375"/>
            <a:ext cx="367506" cy="45602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8176912" y="3865375"/>
            <a:ext cx="367506" cy="45602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7997"/>
              </p:ext>
            </p:extLst>
          </p:nvPr>
        </p:nvGraphicFramePr>
        <p:xfrm>
          <a:off x="8845740" y="3542068"/>
          <a:ext cx="224135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35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(&gt;=3.</a:t>
                      </a:r>
                      <a:r>
                        <a:rPr lang="en-US" dirty="0" smtClean="0"/>
                        <a:t>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Medium (1.75-2.5)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(&lt;=1.75)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2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Aarshay Jain</dc:creator>
  <cp:lastModifiedBy>Aarshay Jain</cp:lastModifiedBy>
  <cp:revision>3</cp:revision>
  <dcterms:created xsi:type="dcterms:W3CDTF">2017-05-05T04:20:17Z</dcterms:created>
  <dcterms:modified xsi:type="dcterms:W3CDTF">2017-05-05T15:38:35Z</dcterms:modified>
</cp:coreProperties>
</file>