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b0e00d60dd3d1c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b0e00d60dd3d1c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4b0e00d60dd3d1c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4b0e00d60dd3d1c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4b0e00d60dd3d1c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4b0e00d60dd3d1c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4b0e00d60dd3d1c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4b0e00d60dd3d1c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6a37bd7611d8d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6a37bd7611d8d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a37bd7611d8d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a37bd7611d8d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6a37bd7611d8d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6a37bd7611d8d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4b0e00d60dd3d1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4b0e00d60dd3d1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4b0e00d60dd3d1c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4b0e00d60dd3d1c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b0e00d60dd3d1c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4b0e00d60dd3d1c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b0e00d60dd3d1c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b0e00d60dd3d1c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4b0e00d60dd3d1c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4b0e00d60dd3d1c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20700" y="396303"/>
            <a:ext cx="8520600" cy="18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RESUME SCREENING 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66700" y="2909400"/>
            <a:ext cx="4715400" cy="18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:</a:t>
            </a:r>
            <a:r>
              <a:rPr b="1" lang="en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Aathira P R - 01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Abhirami Ananthakumar -05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Amal Cezna -17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Jewelna T J -45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 flipH="1" rot="10800000">
            <a:off x="1465850" y="-7"/>
            <a:ext cx="6630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260306" y="3584700"/>
            <a:ext cx="27810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latin typeface="Times New Roman"/>
                <a:ea typeface="Times New Roman"/>
                <a:cs typeface="Times New Roman"/>
                <a:sym typeface="Times New Roman"/>
              </a:rPr>
              <a:t>GUIDED BY :</a:t>
            </a:r>
            <a:endParaRPr b="1" sz="2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Mrs.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Jyothy P Joy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Asst. Professor CSE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b="1" sz="4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914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Resume Screening is one of the most critical steps in the recruitment cycle.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easy for recruiters.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CVs can be screened easily and efficaciously.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183150"/>
            <a:ext cx="85206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4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017450"/>
            <a:ext cx="8520600" cy="3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Rutuja Patil, Pratiksha Sarvade, Ajinkya Patil, Yash Bhosale, “Resume Evaluation System Based on AI,” International Research Journal of Engineering and Technology, vol. 7, no. 7, 2020.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 V. Dixit, Trisha Patel, Nidhi Deshpande, Kamini Sonawane, “Resume Sorting using Artificial Intelligence,” International Journal of Research in Engineering, Science and Management, vol. 2, no. 4, 2019.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Pradeep Kumar Roy, Sarabjeet Singh Chowdhary, Rocky Bhatia, “A Machine Learning Approach for Automation of Resume Recommendation System, Procedia Computer Science, vol. 167, pp. 2318-2327, 2020.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871294" y="1583519"/>
            <a:ext cx="79869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7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62025"/>
            <a:ext cx="85206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latin typeface="Times New Roman"/>
                <a:ea typeface="Times New Roman"/>
                <a:cs typeface="Times New Roman"/>
                <a:sym typeface="Times New Roman"/>
              </a:rPr>
              <a:t>ABSTRACT </a:t>
            </a:r>
            <a:endParaRPr b="1" sz="4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5127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Resume Screening is the primary step in the hiring process.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Screening resumes is a time consuming but an important part of the selection process.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Evaluates the candidates' resumes and determines whether they are qualified for a role.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screening - Consumes a lot of time and effort.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043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b="1" sz="4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45381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Resume Screening is the process of evaluating the candidates' resumes based on a specific requirement.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Job Hiring process consists of 5 steps: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479563" y="3121550"/>
            <a:ext cx="1740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SHORTLISTING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146363" y="3121550"/>
            <a:ext cx="1740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WRITTEN TEST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813150" y="3121550"/>
            <a:ext cx="2535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TECHNICAL,BEHAVIORAL,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MANAGERIAL INTERVIEWS 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 flipH="1">
            <a:off x="5987594" y="4326350"/>
            <a:ext cx="2187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 INTERVIEW 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696831" y="4326350"/>
            <a:ext cx="2535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OFFERING THE JOB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93725"/>
            <a:ext cx="852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latin typeface="Times New Roman"/>
                <a:ea typeface="Times New Roman"/>
                <a:cs typeface="Times New Roman"/>
                <a:sym typeface="Times New Roman"/>
              </a:rPr>
              <a:t>EXISTING SYSTEM </a:t>
            </a:r>
            <a:endParaRPr b="1" sz="4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319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Screening.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in this Approach: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Consuming.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Recruiters are under a lot of pressure.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Unnecessary resource allocation.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Inefficient.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Errors.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42875"/>
            <a:ext cx="85206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latin typeface="Times New Roman"/>
                <a:ea typeface="Times New Roman"/>
                <a:cs typeface="Times New Roman"/>
                <a:sym typeface="Times New Roman"/>
              </a:rPr>
              <a:t>DISADVANTAGES </a:t>
            </a:r>
            <a:endParaRPr b="1" sz="4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3667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usage of proper keywords can have a chance of rejection.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Misspelling in keywords.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latin typeface="Times New Roman"/>
                <a:ea typeface="Times New Roman"/>
                <a:cs typeface="Times New Roman"/>
                <a:sym typeface="Times New Roman"/>
              </a:rPr>
              <a:t>PROBLEM IDENTIFICATION </a:t>
            </a:r>
            <a:endParaRPr b="1" sz="4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440669"/>
            <a:ext cx="88323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Companies often receive lots of resumes for each job posting.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Hiring the right talent is a challenge for all businesses.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biggest challenge in resume screening is volume.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Time-consuming to go through all the resumes that are submitted.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latin typeface="Times New Roman"/>
                <a:ea typeface="Times New Roman"/>
                <a:cs typeface="Times New Roman"/>
                <a:sym typeface="Times New Roman"/>
              </a:rPr>
              <a:t>PROPOSED SYSTEM </a:t>
            </a:r>
            <a:endParaRPr b="1" sz="4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727094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Selecting the resumes with the required credentials.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the resumes with the desired skills.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Selecting the resumes customized for the job.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the applicant's information.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2696831" y="1896000"/>
            <a:ext cx="1476300" cy="135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Desired skilled resumes are selected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4699988" y="1896000"/>
            <a:ext cx="1476300" cy="135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Resumes which are job customized are selected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6703175" y="1896000"/>
            <a:ext cx="1476300" cy="135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Applicant’s Information is checked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643075" y="1895994"/>
            <a:ext cx="1476300" cy="135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Credential Resumes are selected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latin typeface="Times New Roman"/>
                <a:ea typeface="Times New Roman"/>
                <a:cs typeface="Times New Roman"/>
                <a:sym typeface="Times New Roman"/>
              </a:rPr>
              <a:t>ADVANTAGES </a:t>
            </a:r>
            <a:endParaRPr b="1" sz="4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7270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companies do not have enough time to open each CV, so they use Resume Screening.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candidates resume.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whether they are qualified for a role based on their education.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