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216" y="-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6" name="Google Shape;36;p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5" name="Google Shape;45;p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11700" y="359825"/>
            <a:ext cx="85206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u="sng" dirty="0"/>
              <a:t>SMART SHOPPING CART</a:t>
            </a:r>
            <a:endParaRPr u="sng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30050" y="2741800"/>
            <a:ext cx="7694400" cy="22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248032" y="2996514"/>
            <a:ext cx="3521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"/>
              </a:rPr>
              <a:t>AARSH SACHDEVA (1709131002</a:t>
            </a:r>
            <a:r>
              <a:rPr lang="en-US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u="sng"/>
              <a:t>INTERNET OF THINGS</a:t>
            </a:r>
            <a:endParaRPr u="sng"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internet of things (IoT) is a computing concept that describes the idea of everyday physical objects being connected to the internet and being able to identify themselves to other devices.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/>
              <a:t>In the proposed system, LCD and the camera will capture the present time data and will send it to the server.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Components Used:-</a:t>
            </a: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Camera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Integrated with OpenCV through Laptop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2475" y="96488"/>
            <a:ext cx="1790676" cy="12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3130" y="2893350"/>
            <a:ext cx="2925269" cy="187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ANDROID APP AND NODE.JS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311700" y="124640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have used Android app for user interaction and provide the user accurate information about recommended items.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cloud (AWS) the Node.js script is running, which fetches the data from the trained model and create server over it.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Node.js</a:t>
            </a:r>
            <a:r>
              <a:rPr lang="en-US"/>
              <a:t> is a platform built on Chrome's JavaScript runtime for easily building fast and scalable network applications. </a:t>
            </a:r>
            <a:r>
              <a:rPr lang="en-US" b="1"/>
              <a:t>Node.js</a:t>
            </a:r>
            <a:r>
              <a:rPr lang="en-US"/>
              <a:t> uses an event-driven, non-blocking I/O model that makes it lightweight and efficient, perfect for data-intensive real-time applications that run across distributed devices.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74" name="Google Shape;174;p23" descr="Image result for about nodejs&quot;"/>
          <p:cNvPicPr preferRelativeResize="0"/>
          <p:nvPr/>
        </p:nvPicPr>
        <p:blipFill rotWithShape="1">
          <a:blip r:embed="rId3">
            <a:alphaModFix/>
          </a:blip>
          <a:srcRect t="22153" b="34799"/>
          <a:stretch/>
        </p:blipFill>
        <p:spPr>
          <a:xfrm>
            <a:off x="5715001" y="21770"/>
            <a:ext cx="2844902" cy="122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u="sng"/>
              <a:t>RESULTS SNAPSHOTS:</a:t>
            </a:r>
            <a:endParaRPr u="sng"/>
          </a:p>
        </p:txBody>
      </p:sp>
      <p:sp>
        <p:nvSpPr>
          <p:cNvPr id="180" name="Google Shape;180;p24"/>
          <p:cNvSpPr txBox="1"/>
          <p:nvPr/>
        </p:nvSpPr>
        <p:spPr>
          <a:xfrm>
            <a:off x="174171" y="4060356"/>
            <a:ext cx="896982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Scanning  of item                  Intro Activity             Shopping List           Recommended list      Billing System  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223" y="1201850"/>
            <a:ext cx="1337201" cy="267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800" y="1201875"/>
            <a:ext cx="1337201" cy="2674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3901" y="1174325"/>
            <a:ext cx="1337201" cy="267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5850" y="1201874"/>
            <a:ext cx="1337201" cy="26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145125"/>
            <a:ext cx="1337200" cy="264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PROJECT WORK:</a:t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50" y="1017800"/>
            <a:ext cx="831394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u="sng"/>
              <a:t>SMART SHOPPING CART</a:t>
            </a:r>
            <a:endParaRPr u="sng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OBJECTIVE- 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US" sz="2400"/>
              <a:t>To develop a system using IOT and ML techniques which can help in detecting and recommending the products by monitoring their past experiences.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3300150"/>
            <a:ext cx="4162851" cy="16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843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u="sng"/>
              <a:t>WHY IS IT REQUIRED ?</a:t>
            </a:r>
            <a:endParaRPr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7200" y="779925"/>
            <a:ext cx="9069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India there are about 700 supermarkets and 1.5 lakh customers daily visits these supermarkets.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them are middle class people which makes 1-2 visits/week.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Report shows that they buy day-to-day cooking needs, quick meals and utility products and the prominent product categories for which a consumer shops from a supermarket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intelligent system which can recommend the items and also shows where they are located can help them to save alot of time.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9425" y="3199025"/>
            <a:ext cx="1658925" cy="16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PROJECT STRUCTURE: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Camera Integration with Shopping cart which works on  Computer Vision and Scan Barcodes of Products 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Working of Machine Learning Algorithm on Decoded Image and shopping data set 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Data output , which is the recommended items from  trained model get saved in cloud.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 cloud (AWS) the Node.js script is running, which fetches the data from the trained model and create server over it.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Android app which is in hand of customer get the recommended items an he/she can shop accordingly.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u="sng"/>
              <a:t>EXISTING SYSTEM VS OUR SYSTEM</a:t>
            </a:r>
            <a:endParaRPr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 the current system the item is identified by the help of RFID.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items are detected through only bar codes.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Our system will detect a wider range of products by the help of camera(open CV).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Our System uses cloud for proper user handling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system will also detect fruits and vegetables and the items that are associated to them for making some dish.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algorithm used for image classification is Naïve Bayes with Logistic Regression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u="sng"/>
              <a:t>THE IMPLEMENTATION</a:t>
            </a:r>
            <a:endParaRPr u="sng"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22" name="Google Shape;122;p18" descr="Image result for shopping cart image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51" y="1114470"/>
            <a:ext cx="2640176" cy="18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 descr="Image result for camera image&quot;"/>
          <p:cNvPicPr preferRelativeResize="0"/>
          <p:nvPr/>
        </p:nvPicPr>
        <p:blipFill rotWithShape="1">
          <a:blip r:embed="rId4">
            <a:alphaModFix/>
          </a:blip>
          <a:srcRect l="19655" t="20039" r="19502" b="24849"/>
          <a:stretch/>
        </p:blipFill>
        <p:spPr>
          <a:xfrm>
            <a:off x="1719043" y="1114470"/>
            <a:ext cx="819808" cy="567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 descr="Image result for bar code image&quot;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82354" y="807126"/>
            <a:ext cx="1623018" cy="110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 descr="Image result for computer image&quot;"/>
          <p:cNvPicPr preferRelativeResize="0"/>
          <p:nvPr/>
        </p:nvPicPr>
        <p:blipFill rotWithShape="1">
          <a:blip r:embed="rId6">
            <a:alphaModFix/>
          </a:blip>
          <a:srcRect l="16292" t="-2794" r="17296" b="2794"/>
          <a:stretch/>
        </p:blipFill>
        <p:spPr>
          <a:xfrm>
            <a:off x="4582197" y="1877578"/>
            <a:ext cx="1203668" cy="85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 descr="Image result for aws image&quot;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94350" y="3401490"/>
            <a:ext cx="2562643" cy="1379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 descr="Image result for mobile image&quot;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4968" y="3509182"/>
            <a:ext cx="1164075" cy="11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>
            <a:off x="5108027" y="3088843"/>
            <a:ext cx="293665" cy="61079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1820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flipH="1">
            <a:off x="1962311" y="4091219"/>
            <a:ext cx="2269488" cy="2758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1820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2349777" y="2096721"/>
            <a:ext cx="2232420" cy="23301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1820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538851" y="1229875"/>
            <a:ext cx="2443503" cy="18902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1820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605372" y="1101147"/>
            <a:ext cx="14975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barcode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793863" y="2329732"/>
            <a:ext cx="16065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785865" y="3842657"/>
            <a:ext cx="6527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578188" y="4546553"/>
            <a:ext cx="11496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Andorid app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060642" y="2637509"/>
            <a:ext cx="12891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Shopping cart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u="sng"/>
              <a:t>MACHINE LEARNING</a:t>
            </a:r>
            <a:endParaRPr u="sng"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311700" y="1509000"/>
            <a:ext cx="8520600" cy="3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Machine Learning is a technique of parsing data, learn from that data and then apply what they have learned to make an informed decision.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In the proposed system ML techniques are used to decide which item should be suggested next based on the item the customer choose at that time .</a:t>
            </a:r>
            <a:r>
              <a:rPr lang="en-US">
                <a:solidFill>
                  <a:srgbClr val="434343"/>
                </a:solidFill>
              </a:rPr>
              <a:t>                                                    </a:t>
            </a:r>
            <a:endParaRPr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b="1" u="sng">
                <a:solidFill>
                  <a:srgbClr val="434343"/>
                </a:solidFill>
              </a:rPr>
              <a:t>Algorithms that can be used-</a:t>
            </a:r>
            <a:endParaRPr b="1" u="sng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US">
                <a:solidFill>
                  <a:srgbClr val="434343"/>
                </a:solidFill>
              </a:rPr>
              <a:t>Naïve Bayes Clasification with Logistic Regression</a:t>
            </a:r>
            <a:endParaRPr b="1" u="sng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u="sng">
                <a:solidFill>
                  <a:srgbClr val="434343"/>
                </a:solidFill>
              </a:rPr>
              <a:t/>
            </a:r>
            <a:br>
              <a:rPr lang="en-US" b="1" u="sng">
                <a:solidFill>
                  <a:srgbClr val="434343"/>
                </a:solidFill>
              </a:rPr>
            </a:br>
            <a:r>
              <a:rPr lang="en-US" b="1" u="sng">
                <a:solidFill>
                  <a:srgbClr val="434343"/>
                </a:solidFill>
              </a:rPr>
              <a:t>Other software requirements-</a:t>
            </a:r>
            <a:endParaRPr b="1" u="sng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US">
                <a:solidFill>
                  <a:srgbClr val="434343"/>
                </a:solidFill>
              </a:rPr>
              <a:t>Python ,Anakonda ,OpenCV, Numpy, Pandas, Metaplotlib.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8490025" y="1334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9" descr="Image result for machine learning image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8623" y="252413"/>
            <a:ext cx="1904453" cy="13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u="sng"/>
              <a:t>LOGISTIC REGRESSION: </a:t>
            </a:r>
            <a:endParaRPr u="sng"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028" y="2627164"/>
            <a:ext cx="5749158" cy="201643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statistics, the logistic model is used to model the probability of a certain class or event existing such as pass/fail, win/lose, alive/dead or healthy/sick. This can be extended to model several classes of events such as determining whether an image contains a cat, dog, lion, etc.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u="sng"/>
              <a:t>NAIVE BAYES CLASSIFICATION</a:t>
            </a:r>
            <a:endParaRPr u="sng"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 It is a </a:t>
            </a:r>
            <a:r>
              <a:rPr lang="en-US" b="1"/>
              <a:t>classification</a:t>
            </a:r>
            <a:r>
              <a:rPr lang="en-US"/>
              <a:t> technique based on </a:t>
            </a:r>
            <a:r>
              <a:rPr lang="en-US" b="1"/>
              <a:t>Bayes</a:t>
            </a:r>
            <a:r>
              <a:rPr lang="en-US"/>
              <a:t>' Theorem with an assumption of independence among predictors. In simple terms, a </a:t>
            </a:r>
            <a:r>
              <a:rPr lang="en-US" b="1"/>
              <a:t>Naive Bayes classifier</a:t>
            </a:r>
            <a:r>
              <a:rPr lang="en-US"/>
              <a:t> assumes that the presence of a particular feature in a class is unrelated to the presence of any other feature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822" y="2733908"/>
            <a:ext cx="3542151" cy="183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3356" y="2733908"/>
            <a:ext cx="3572285" cy="155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570</Words>
  <PresentationFormat>On-screen Show (16:9)</PresentationFormat>
  <Paragraphs>56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Geometric</vt:lpstr>
      <vt:lpstr>SMART SHOPPING CART</vt:lpstr>
      <vt:lpstr>SMART SHOPPING CART</vt:lpstr>
      <vt:lpstr>WHY IS IT REQUIRED ? </vt:lpstr>
      <vt:lpstr>PROJECT STRUCTURE:</vt:lpstr>
      <vt:lpstr>EXISTING SYSTEM VS OUR SYSTEM </vt:lpstr>
      <vt:lpstr>THE IMPLEMENTATION</vt:lpstr>
      <vt:lpstr>MACHINE LEARNING</vt:lpstr>
      <vt:lpstr>LOGISTIC REGRESSION: </vt:lpstr>
      <vt:lpstr>NAIVE BAYES CLASSIFICATION</vt:lpstr>
      <vt:lpstr>INTERNET OF THINGS</vt:lpstr>
      <vt:lpstr>ANDROID APP AND NODE.JS</vt:lpstr>
      <vt:lpstr>RESULTS SNAPSHOTS:</vt:lpstr>
      <vt:lpstr>PROJECT WORK: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SHOPPING CART</dc:title>
  <dc:creator>vaio</dc:creator>
  <cp:lastModifiedBy>vaio</cp:lastModifiedBy>
  <cp:revision>2</cp:revision>
  <dcterms:modified xsi:type="dcterms:W3CDTF">2020-12-05T11:58:32Z</dcterms:modified>
</cp:coreProperties>
</file>