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ooper Black" panose="0208090404030B020404" pitchFamily="18" charset="0"/>
      <p:regular r:id="rId9"/>
    </p:embeddedFont>
    <p:embeddedFont>
      <p:font typeface="Fredoka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094170">
            <a:off x="14310806" y="-2693546"/>
            <a:ext cx="6809860" cy="70041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4771" t="21970"/>
          <a:stretch>
            <a:fillRect/>
          </a:stretch>
        </p:blipFill>
        <p:spPr>
          <a:xfrm rot="5400000">
            <a:off x="1985401" y="4968408"/>
            <a:ext cx="3268198" cy="7239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356600" y="9011232"/>
            <a:ext cx="902700" cy="182075"/>
            <a:chOff x="0" y="0"/>
            <a:chExt cx="2128209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2128209" cy="434340"/>
            </a:xfrm>
            <a:custGeom>
              <a:avLst/>
              <a:gdLst/>
              <a:ahLst/>
              <a:cxnLst/>
              <a:rect l="l" t="t" r="r" b="b"/>
              <a:pathLst>
                <a:path w="2128209" h="434340">
                  <a:moveTo>
                    <a:pt x="2110429" y="187960"/>
                  </a:moveTo>
                  <a:lnTo>
                    <a:pt x="1848809" y="11430"/>
                  </a:lnTo>
                  <a:cubicBezTo>
                    <a:pt x="1831029" y="0"/>
                    <a:pt x="1808169" y="3810"/>
                    <a:pt x="1795469" y="21590"/>
                  </a:cubicBezTo>
                  <a:cubicBezTo>
                    <a:pt x="1784039" y="39370"/>
                    <a:pt x="1787849" y="62230"/>
                    <a:pt x="1805629" y="74930"/>
                  </a:cubicBezTo>
                  <a:lnTo>
                    <a:pt x="19643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964379" y="257810"/>
                  </a:lnTo>
                  <a:lnTo>
                    <a:pt x="1805629" y="364490"/>
                  </a:lnTo>
                  <a:cubicBezTo>
                    <a:pt x="1787849" y="375920"/>
                    <a:pt x="1784039" y="400050"/>
                    <a:pt x="1795469" y="417830"/>
                  </a:cubicBezTo>
                  <a:cubicBezTo>
                    <a:pt x="1803089" y="429260"/>
                    <a:pt x="1814519" y="434340"/>
                    <a:pt x="1827219" y="434340"/>
                  </a:cubicBezTo>
                  <a:cubicBezTo>
                    <a:pt x="1834839" y="434340"/>
                    <a:pt x="1842459" y="431800"/>
                    <a:pt x="1848809" y="427990"/>
                  </a:cubicBezTo>
                  <a:lnTo>
                    <a:pt x="2111699" y="251460"/>
                  </a:lnTo>
                  <a:cubicBezTo>
                    <a:pt x="2121859" y="243840"/>
                    <a:pt x="2128209" y="232410"/>
                    <a:pt x="2128209" y="219710"/>
                  </a:cubicBezTo>
                  <a:cubicBezTo>
                    <a:pt x="2128209" y="207010"/>
                    <a:pt x="2121859" y="195580"/>
                    <a:pt x="2110429" y="187960"/>
                  </a:cubicBezTo>
                  <a:close/>
                </a:path>
              </a:pathLst>
            </a:custGeom>
            <a:solidFill>
              <a:srgbClr val="FFFAE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538176" y="3896164"/>
            <a:ext cx="11606994" cy="4518183"/>
            <a:chOff x="0" y="0"/>
            <a:chExt cx="3056986" cy="11899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56986" cy="1189974"/>
            </a:xfrm>
            <a:custGeom>
              <a:avLst/>
              <a:gdLst/>
              <a:ahLst/>
              <a:cxnLst/>
              <a:rect l="l" t="t" r="r" b="b"/>
              <a:pathLst>
                <a:path w="3056986" h="1189974">
                  <a:moveTo>
                    <a:pt x="34017" y="0"/>
                  </a:moveTo>
                  <a:lnTo>
                    <a:pt x="3022969" y="0"/>
                  </a:lnTo>
                  <a:cubicBezTo>
                    <a:pt x="3031991" y="0"/>
                    <a:pt x="3040643" y="3584"/>
                    <a:pt x="3047023" y="9963"/>
                  </a:cubicBezTo>
                  <a:cubicBezTo>
                    <a:pt x="3053402" y="16343"/>
                    <a:pt x="3056986" y="24995"/>
                    <a:pt x="3056986" y="34017"/>
                  </a:cubicBezTo>
                  <a:lnTo>
                    <a:pt x="3056986" y="1155957"/>
                  </a:lnTo>
                  <a:cubicBezTo>
                    <a:pt x="3056986" y="1174744"/>
                    <a:pt x="3041756" y="1189974"/>
                    <a:pt x="3022969" y="1189974"/>
                  </a:cubicBezTo>
                  <a:lnTo>
                    <a:pt x="34017" y="1189974"/>
                  </a:lnTo>
                  <a:cubicBezTo>
                    <a:pt x="15230" y="1189974"/>
                    <a:pt x="0" y="1174744"/>
                    <a:pt x="0" y="1155957"/>
                  </a:cubicBezTo>
                  <a:lnTo>
                    <a:pt x="0" y="34017"/>
                  </a:lnTo>
                  <a:cubicBezTo>
                    <a:pt x="0" y="15230"/>
                    <a:pt x="15230" y="0"/>
                    <a:pt x="34017" y="0"/>
                  </a:cubicBezTo>
                  <a:close/>
                </a:path>
              </a:pathLst>
            </a:custGeom>
            <a:solidFill>
              <a:srgbClr val="EFC8A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56986" cy="1228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4800">
                <a:latin typeface="Arial Black" panose="020B0A04020102020204" pitchFamily="34" charset="0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4457404" y="-64993"/>
            <a:ext cx="3798391" cy="1311186"/>
          </a:xfrm>
          <a:custGeom>
            <a:avLst/>
            <a:gdLst/>
            <a:ahLst/>
            <a:cxnLst/>
            <a:rect l="l" t="t" r="r" b="b"/>
            <a:pathLst>
              <a:path w="3798391" h="1311186">
                <a:moveTo>
                  <a:pt x="0" y="0"/>
                </a:moveTo>
                <a:lnTo>
                  <a:pt x="3798391" y="0"/>
                </a:lnTo>
                <a:lnTo>
                  <a:pt x="3798391" y="1311186"/>
                </a:lnTo>
                <a:lnTo>
                  <a:pt x="0" y="131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6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-64993"/>
            <a:ext cx="1507371" cy="1582881"/>
          </a:xfrm>
          <a:custGeom>
            <a:avLst/>
            <a:gdLst/>
            <a:ahLst/>
            <a:cxnLst/>
            <a:rect l="l" t="t" r="r" b="b"/>
            <a:pathLst>
              <a:path w="1507371" h="1582881">
                <a:moveTo>
                  <a:pt x="0" y="0"/>
                </a:moveTo>
                <a:lnTo>
                  <a:pt x="1507371" y="0"/>
                </a:lnTo>
                <a:lnTo>
                  <a:pt x="1507371" y="1582881"/>
                </a:lnTo>
                <a:lnTo>
                  <a:pt x="0" y="1582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9626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58302" y="1932112"/>
            <a:ext cx="15454564" cy="1214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3"/>
              </a:lnSpc>
            </a:pPr>
            <a:r>
              <a:rPr lang="en-US" sz="8000" dirty="0">
                <a:solidFill>
                  <a:srgbClr val="FFFAEF"/>
                </a:solidFill>
                <a:latin typeface="Cooper Black" panose="0208090404030B020404" pitchFamily="18" charset="0"/>
              </a:rPr>
              <a:t>Store Management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02584" y="4035532"/>
            <a:ext cx="12678178" cy="4105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92"/>
              </a:lnSpc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Name: Aarsh Sevak</a:t>
            </a:r>
          </a:p>
          <a:p>
            <a:pPr algn="ctr">
              <a:lnSpc>
                <a:spcPts val="8192"/>
              </a:lnSpc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Roll No: 392</a:t>
            </a:r>
          </a:p>
          <a:p>
            <a:pPr algn="ctr">
              <a:lnSpc>
                <a:spcPts val="8192"/>
              </a:lnSpc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Batch: CSE C4</a:t>
            </a:r>
          </a:p>
          <a:p>
            <a:pPr algn="ctr">
              <a:lnSpc>
                <a:spcPts val="8192"/>
              </a:lnSpc>
            </a:pP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Enrollment No.:21002171210150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4999" y="19050"/>
            <a:ext cx="685800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FC8AF"/>
                </a:solidFill>
                <a:latin typeface="Fredoka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" y="2007172"/>
            <a:ext cx="17754787" cy="820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1149" lvl="1" indent="-625575" algn="l">
              <a:lnSpc>
                <a:spcPts val="8113"/>
              </a:lnSpc>
              <a:buFont typeface="Arial"/>
              <a:buChar char="•"/>
            </a:pPr>
            <a:r>
              <a:rPr lang="en-US" sz="4500" dirty="0">
                <a:solidFill>
                  <a:srgbClr val="EDEDF2"/>
                </a:solidFill>
                <a:latin typeface="Arial Black" panose="020B0A04020102020204" pitchFamily="34" charset="0"/>
              </a:rPr>
              <a:t>Enable easy tracking and management of products, including adding, updating and deleting products.</a:t>
            </a:r>
          </a:p>
          <a:p>
            <a:pPr marL="625574" lvl="1" algn="l">
              <a:lnSpc>
                <a:spcPts val="8113"/>
              </a:lnSpc>
            </a:pPr>
            <a:endParaRPr lang="en-US" sz="4500" dirty="0">
              <a:solidFill>
                <a:srgbClr val="EDEDF2"/>
              </a:solidFill>
              <a:latin typeface="Arial Black" panose="020B0A04020102020204" pitchFamily="34" charset="0"/>
            </a:endParaRPr>
          </a:p>
          <a:p>
            <a:pPr marL="1251149" lvl="1" indent="-625575" algn="l">
              <a:lnSpc>
                <a:spcPts val="8113"/>
              </a:lnSpc>
              <a:buFont typeface="Arial"/>
              <a:buChar char="•"/>
            </a:pPr>
            <a:r>
              <a:rPr lang="en-US" sz="4500" dirty="0">
                <a:solidFill>
                  <a:srgbClr val="EDEDF2"/>
                </a:solidFill>
                <a:latin typeface="Arial Black" panose="020B0A04020102020204" pitchFamily="34" charset="0"/>
              </a:rPr>
              <a:t>Provide the ability to save and load product data to and from a file for backup and portability.</a:t>
            </a:r>
          </a:p>
          <a:p>
            <a:pPr marL="625574" lvl="1" algn="l">
              <a:lnSpc>
                <a:spcPts val="8113"/>
              </a:lnSpc>
            </a:pPr>
            <a:endParaRPr lang="en-US" sz="4500" dirty="0">
              <a:solidFill>
                <a:srgbClr val="EDEDF2"/>
              </a:solidFill>
              <a:latin typeface="Arial Black" panose="020B0A04020102020204" pitchFamily="34" charset="0"/>
            </a:endParaRPr>
          </a:p>
          <a:p>
            <a:pPr marL="1251149" lvl="1" indent="-625575" algn="l">
              <a:lnSpc>
                <a:spcPts val="8113"/>
              </a:lnSpc>
              <a:buFont typeface="Arial"/>
              <a:buChar char="•"/>
            </a:pPr>
            <a:r>
              <a:rPr lang="en-US" sz="4500" dirty="0">
                <a:solidFill>
                  <a:srgbClr val="EDEDF2"/>
                </a:solidFill>
                <a:latin typeface="Arial Black" panose="020B0A04020102020204" pitchFamily="34" charset="0"/>
              </a:rPr>
              <a:t>Time savings for store managers and staff due to the system’s ease of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0"/>
            <a:ext cx="73827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EFC8AF"/>
                </a:solidFill>
                <a:latin typeface="Fredoka"/>
              </a:rPr>
              <a:t>Project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606" y="1943100"/>
            <a:ext cx="17754787" cy="809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Add, Update, Delete and Display products: </a:t>
            </a:r>
          </a:p>
          <a:p>
            <a:pPr marL="550012" lvl="1" algn="l">
              <a:lnSpc>
                <a:spcPts val="7133"/>
              </a:lnSpc>
            </a:pPr>
            <a:r>
              <a:rPr lang="en-US" sz="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- </a:t>
            </a:r>
            <a:r>
              <a:rPr lang="en-US" sz="3800" dirty="0">
                <a:solidFill>
                  <a:srgbClr val="EDEDF2"/>
                </a:solidFill>
                <a:latin typeface="Arial Black" panose="020B0A04020102020204" pitchFamily="34" charset="0"/>
              </a:rPr>
              <a:t>Perform basic CRUD operations on a list of  products.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3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Save and Load Data: </a:t>
            </a:r>
          </a:p>
          <a:p>
            <a:pPr marL="550012" lvl="1" algn="l">
              <a:lnSpc>
                <a:spcPts val="7133"/>
              </a:lnSpc>
            </a:pPr>
            <a:r>
              <a:rPr lang="en-US" sz="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- </a:t>
            </a:r>
            <a:r>
              <a:rPr lang="en-US" sz="3800" dirty="0">
                <a:solidFill>
                  <a:srgbClr val="EDEDF2"/>
                </a:solidFill>
                <a:latin typeface="Arial Black" panose="020B0A04020102020204" pitchFamily="34" charset="0"/>
              </a:rPr>
              <a:t>Provide the ability to save product data to a file 	and load it 	    from a file for persistence and backup.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3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Use Efficient Data Structures:</a:t>
            </a:r>
            <a:r>
              <a:rPr lang="en-US" sz="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550012" lvl="1" algn="l">
              <a:lnSpc>
                <a:spcPts val="7133"/>
              </a:lnSpc>
            </a:pPr>
            <a:r>
              <a:rPr lang="en-US" sz="3800" dirty="0">
                <a:solidFill>
                  <a:srgbClr val="EDEDF2"/>
                </a:solidFill>
                <a:latin typeface="Arial Black" panose="020B0A04020102020204" pitchFamily="34" charset="0"/>
              </a:rPr>
              <a:t>	</a:t>
            </a:r>
            <a:r>
              <a:rPr lang="en-US" sz="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80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- </a:t>
            </a:r>
            <a:r>
              <a:rPr lang="en-US" sz="3800">
                <a:solidFill>
                  <a:srgbClr val="EDEDF2"/>
                </a:solidFill>
                <a:latin typeface="Arial Black" panose="020B0A04020102020204" pitchFamily="34" charset="0"/>
              </a:rPr>
              <a:t>Employs </a:t>
            </a:r>
            <a:r>
              <a:rPr lang="en-US" sz="3800" dirty="0">
                <a:solidFill>
                  <a:srgbClr val="EDEDF2"/>
                </a:solidFill>
                <a:latin typeface="Arial Black" panose="020B0A04020102020204" pitchFamily="34" charset="0"/>
              </a:rPr>
              <a:t>ArrayList and ArrayDeque for efficient storage and        	   retrieval of data.</a:t>
            </a:r>
          </a:p>
          <a:p>
            <a:pPr algn="l">
              <a:lnSpc>
                <a:spcPts val="7133"/>
              </a:lnSpc>
            </a:pPr>
            <a:endParaRPr lang="en-US" sz="3800" dirty="0">
              <a:solidFill>
                <a:srgbClr val="EDEDF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2638" y="866775"/>
            <a:ext cx="750272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EFC8AF"/>
                </a:solidFill>
                <a:latin typeface="Fredoka"/>
              </a:rPr>
              <a:t>Key Concepts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606" y="3269870"/>
            <a:ext cx="17754787" cy="536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Control Flows(Loops, Switch-Case, etc.)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Interface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Inheritance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Collections.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File I/O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800" dirty="0">
                <a:solidFill>
                  <a:srgbClr val="EDEDF2"/>
                </a:solidFill>
                <a:latin typeface="Arial Black" panose="020B0A04020102020204" pitchFamily="34" charset="0"/>
              </a:rPr>
              <a:t>Error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6800" y="190500"/>
            <a:ext cx="9545598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FC8AF"/>
                </a:solidFill>
                <a:latin typeface="Fredoka"/>
              </a:rPr>
              <a:t>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606" y="2592174"/>
            <a:ext cx="17754787" cy="6291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300" dirty="0">
                <a:solidFill>
                  <a:srgbClr val="EDEDF2"/>
                </a:solidFill>
                <a:latin typeface="Arial Black" panose="020B0A04020102020204" pitchFamily="34" charset="0"/>
              </a:rPr>
              <a:t>Adding more advanced search and filter functions for products.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300" dirty="0">
                <a:solidFill>
                  <a:srgbClr val="EDEDF2"/>
                </a:solidFill>
                <a:latin typeface="Arial Black" panose="020B0A04020102020204" pitchFamily="34" charset="0"/>
              </a:rPr>
              <a:t>Integrating additional features like sales tracking, reporting and customer management.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300" dirty="0">
                <a:solidFill>
                  <a:srgbClr val="EDEDF2"/>
                </a:solidFill>
                <a:latin typeface="Arial Black" panose="020B0A04020102020204" pitchFamily="34" charset="0"/>
              </a:rPr>
              <a:t>Improving data security and encryption for sensitive information.</a:t>
            </a:r>
          </a:p>
          <a:p>
            <a:pPr marL="1100023" lvl="1" indent="-550011" algn="l">
              <a:lnSpc>
                <a:spcPts val="7133"/>
              </a:lnSpc>
              <a:buFont typeface="Arial"/>
              <a:buChar char="•"/>
            </a:pPr>
            <a:r>
              <a:rPr lang="en-US" sz="4300" dirty="0">
                <a:solidFill>
                  <a:srgbClr val="EDEDF2"/>
                </a:solidFill>
                <a:latin typeface="Arial Black" panose="020B0A04020102020204" pitchFamily="34" charset="0"/>
              </a:rPr>
              <a:t>Can also connect GUI and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153BC1B-87F7-3853-0EB9-FA009980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4505830">
            <a:off x="14148180" y="-2590072"/>
            <a:ext cx="7036829" cy="723754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797813" y="3803740"/>
            <a:ext cx="10692374" cy="2129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29"/>
              </a:lnSpc>
            </a:pPr>
            <a:r>
              <a:rPr lang="en-US" sz="12949">
                <a:solidFill>
                  <a:srgbClr val="EFC8AF"/>
                </a:solidFill>
                <a:latin typeface="Fredoka"/>
              </a:rPr>
              <a:t>Thankyou</a:t>
            </a:r>
            <a:r>
              <a:rPr lang="en-US" sz="12949" dirty="0">
                <a:solidFill>
                  <a:srgbClr val="EFC8AF"/>
                </a:solidFill>
                <a:latin typeface="Fredoka"/>
              </a:rPr>
              <a:t>…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22244710-2D6B-827D-96C1-F56479B8DA53}"/>
              </a:ext>
            </a:extLst>
          </p:cNvPr>
          <p:cNvSpPr/>
          <p:nvPr/>
        </p:nvSpPr>
        <p:spPr>
          <a:xfrm>
            <a:off x="14457404" y="0"/>
            <a:ext cx="3798391" cy="1311186"/>
          </a:xfrm>
          <a:custGeom>
            <a:avLst/>
            <a:gdLst/>
            <a:ahLst/>
            <a:cxnLst/>
            <a:rect l="l" t="t" r="r" b="b"/>
            <a:pathLst>
              <a:path w="3798391" h="1311186">
                <a:moveTo>
                  <a:pt x="0" y="0"/>
                </a:moveTo>
                <a:lnTo>
                  <a:pt x="3798391" y="0"/>
                </a:lnTo>
                <a:lnTo>
                  <a:pt x="3798391" y="1311186"/>
                </a:lnTo>
                <a:lnTo>
                  <a:pt x="0" y="131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262"/>
            </a:stretch>
          </a:blipFill>
        </p:spPr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30F5D09-358A-8E8A-7997-CE67091C7670}"/>
              </a:ext>
            </a:extLst>
          </p:cNvPr>
          <p:cNvSpPr/>
          <p:nvPr/>
        </p:nvSpPr>
        <p:spPr>
          <a:xfrm>
            <a:off x="0" y="0"/>
            <a:ext cx="1507371" cy="1582881"/>
          </a:xfrm>
          <a:custGeom>
            <a:avLst/>
            <a:gdLst/>
            <a:ahLst/>
            <a:cxnLst/>
            <a:rect l="l" t="t" r="r" b="b"/>
            <a:pathLst>
              <a:path w="1507371" h="1582881">
                <a:moveTo>
                  <a:pt x="0" y="0"/>
                </a:moveTo>
                <a:lnTo>
                  <a:pt x="1507371" y="0"/>
                </a:lnTo>
                <a:lnTo>
                  <a:pt x="1507371" y="1582881"/>
                </a:lnTo>
                <a:lnTo>
                  <a:pt x="0" y="1582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96261"/>
            </a:stretch>
          </a:blipFill>
        </p:spPr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5D7AB7A-EC96-7B82-83AB-8563A773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771" t="21970"/>
          <a:stretch>
            <a:fillRect/>
          </a:stretch>
        </p:blipFill>
        <p:spPr>
          <a:xfrm rot="5400000">
            <a:off x="2310738" y="4172522"/>
            <a:ext cx="3803740" cy="8425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Cooper Black</vt:lpstr>
      <vt:lpstr>Fredoka</vt:lpstr>
      <vt:lpstr>Arial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krutik</dc:title>
  <cp:lastModifiedBy>aarsh sevak</cp:lastModifiedBy>
  <cp:revision>13</cp:revision>
  <dcterms:created xsi:type="dcterms:W3CDTF">2006-08-16T00:00:00Z</dcterms:created>
  <dcterms:modified xsi:type="dcterms:W3CDTF">2024-06-23T05:22:31Z</dcterms:modified>
  <dc:identifier>DAGIrOIbvWw</dc:identifier>
</cp:coreProperties>
</file>