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7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 does the cheesy intro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Milky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describes product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Tingting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Tingting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 Explains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Milky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75" y="3451125"/>
            <a:ext cx="9144000" cy="1692300"/>
          </a:xfrm>
          <a:prstGeom prst="rect">
            <a:avLst/>
          </a:prstGeom>
          <a:solidFill>
            <a:srgbClr val="E54A5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Shane Dalton (PO)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Sydney Flak 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Kyle Batross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Milkhais Haile (SM)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Tingting Wang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25" y="216850"/>
            <a:ext cx="4159035" cy="31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00" y="3253400"/>
            <a:ext cx="409751" cy="40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75" y="2156800"/>
            <a:ext cx="363900" cy="3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824" y="2156800"/>
            <a:ext cx="363900" cy="36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ello"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375" y="3253398"/>
            <a:ext cx="363900" cy="36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actjs"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908" y="2677300"/>
            <a:ext cx="409740" cy="3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968275" y="2156800"/>
            <a:ext cx="2660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Slack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team communication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952350" y="2694600"/>
            <a:ext cx="2966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Google Drive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team documents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307600" y="2156800"/>
            <a:ext cx="361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GitHub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version control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307600" y="2677300"/>
            <a:ext cx="2599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React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front end application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307600" y="3276325"/>
            <a:ext cx="2599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Firebase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back-end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952350" y="3253400"/>
            <a:ext cx="2599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Trello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SCRUM board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Related image" id="143" name="Shape 1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088" y="2677300"/>
            <a:ext cx="484463" cy="3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279200" y="1331500"/>
            <a:ext cx="226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Group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Management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479800" y="1331500"/>
            <a:ext cx="226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9">
            <a:alphaModFix/>
          </a:blip>
          <a:srcRect b="8442" l="3626" r="71635" t="9824"/>
          <a:stretch/>
        </p:blipFill>
        <p:spPr>
          <a:xfrm>
            <a:off x="4888822" y="3875338"/>
            <a:ext cx="363900" cy="414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307600" y="3875350"/>
            <a:ext cx="3035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Webpack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cross-browser support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267075"/>
            <a:ext cx="8520600" cy="3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product is an online platform for facilitating the </a:t>
            </a:r>
            <a:r>
              <a:rPr lang="en">
                <a:solidFill>
                  <a:srgbClr val="E54A59"/>
                </a:solidFill>
                <a:latin typeface="Roboto Light"/>
                <a:ea typeface="Roboto Light"/>
                <a:cs typeface="Roboto Light"/>
                <a:sym typeface="Roboto Light"/>
              </a:rPr>
              <a:t>exchange of goods</a:t>
            </a: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. Users can place bids on other peoples goods using items from their own personal inventory. </a:t>
            </a:r>
            <a:endParaRPr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Level Goals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65450" y="145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Upload items to exchange with others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Publish a listing, allowing others to view and bid on a user’s good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Set up and modify a profile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Filter and search for listings based on user’s preference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Use items from user inventory to bid on other goods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Communication feature between sellers and bidders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Notifications to update users on listing activity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Sprint 1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8675"/>
            <a:ext cx="8520600" cy="3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developer, I want to learn the technologies involved in this project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user, I want to login/out of my account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user, I want to add / edit items to my inventory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user, I want to be able to create a listing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Sprint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3500"/>
            <a:ext cx="8520600" cy="36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bidder, I want to be able to bid on an item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 I want to be able to view listings on the website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user, I want to be able to search and filter items of my preference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seller, I want to be able to choose the winning bid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374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user, I want to receive relevant notifications via emails/my dashboard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bidder/seller, I want to be able to chat with potential buyer/seller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user, I want to be able to modify my profile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346725"/>
            <a:ext cx="8520600" cy="3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user, I want to be able to view popular items for bidding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system provider, I want listing to be returned to user inventory after 7 days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 a QA technician, I want the user to be able to browse the app with no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Sprint 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501675"/>
            <a:ext cx="3197676" cy="2890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Image result for reactjs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064" y="1501675"/>
            <a:ext cx="467075" cy="4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8442" l="3626" r="71635" t="9824"/>
          <a:stretch/>
        </p:blipFill>
        <p:spPr>
          <a:xfrm>
            <a:off x="3605938" y="2046325"/>
            <a:ext cx="503354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450" y="1501675"/>
            <a:ext cx="2891000" cy="28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3075" y="1554175"/>
            <a:ext cx="724350" cy="72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3605954" y="3068175"/>
            <a:ext cx="1525200" cy="0"/>
          </a:xfrm>
          <a:prstGeom prst="straightConnector1">
            <a:avLst/>
          </a:prstGeom>
          <a:noFill/>
          <a:ln cap="flat" cmpd="sng" w="38100">
            <a:solidFill>
              <a:srgbClr val="E54A59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id="117" name="Shape 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-9250"/>
            <a:ext cx="9144000" cy="1119300"/>
          </a:xfrm>
          <a:prstGeom prst="rect">
            <a:avLst/>
          </a:prstGeom>
          <a:solidFill>
            <a:srgbClr val="E54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70450"/>
            <a:ext cx="8520600" cy="3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Everyone is inexperienced with React</a:t>
            </a:r>
            <a:endParaRPr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 chat system is a complicated feature</a:t>
            </a:r>
            <a:endParaRPr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Being overly ambitious with the project</a:t>
            </a:r>
            <a:endParaRPr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Making the application usable on multiple platforms</a:t>
            </a:r>
            <a:endParaRPr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Members are inexperienced with backend </a:t>
            </a:r>
            <a:endParaRPr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50" y="4377475"/>
            <a:ext cx="9402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