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D945-11C2-469E-A894-3BBBA90374C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5AF9-81DB-49C8-B866-94BD24FB2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23615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Validating Building Areas calculated by QGIS with that in google-maps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3920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1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8, </a:t>
            </a:r>
            <a:r>
              <a:rPr lang="en-US" dirty="0" err="1" smtClean="0"/>
              <a:t>Sophialaan</a:t>
            </a:r>
            <a:r>
              <a:rPr lang="en-US" dirty="0" smtClean="0"/>
              <a:t>, </a:t>
            </a:r>
            <a:r>
              <a:rPr lang="en-US" dirty="0" err="1" smtClean="0"/>
              <a:t>Abbenes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QGIS area : 276 m2</a:t>
            </a:r>
            <a:br>
              <a:rPr lang="en-US" dirty="0" smtClean="0"/>
            </a:br>
            <a:r>
              <a:rPr lang="en-US" dirty="0" smtClean="0"/>
              <a:t>Google Maps area: 223 m2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8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0" y="152399"/>
            <a:ext cx="11402210" cy="64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14" y="365125"/>
            <a:ext cx="9912972" cy="55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3920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2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24, Balthasar </a:t>
            </a:r>
            <a:r>
              <a:rPr lang="en-US" dirty="0" err="1" smtClean="0"/>
              <a:t>Florizstraat</a:t>
            </a:r>
            <a:r>
              <a:rPr lang="en-US" dirty="0" smtClean="0"/>
              <a:t>, Amsterdam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QGIS Area : 101 m2 </a:t>
            </a:r>
            <a:br>
              <a:rPr lang="en-US" dirty="0" smtClean="0"/>
            </a:br>
            <a:r>
              <a:rPr lang="en-US" dirty="0" smtClean="0"/>
              <a:t>Google Maps: 69 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04" t="11010"/>
          <a:stretch/>
        </p:blipFill>
        <p:spPr>
          <a:xfrm>
            <a:off x="1053549" y="365125"/>
            <a:ext cx="10084901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8" y="0"/>
            <a:ext cx="11994444" cy="67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2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Validating Building Areas calculated by QGIS with that in google-maps</vt:lpstr>
      <vt:lpstr>Example 1   8, Sophialaan, Abbenes  QGIS area : 276 m2 Google Maps area: 223 m2 </vt:lpstr>
      <vt:lpstr>PowerPoint Presentation</vt:lpstr>
      <vt:lpstr>PowerPoint Presentation</vt:lpstr>
      <vt:lpstr>Example 2   24, Balthasar Florizstraat, Amsterdam  QGIS Area : 101 m2  Google Maps: 69 m2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Building Areas calculated by QGIS with that in google-maps</dc:title>
  <dc:creator>Windows User</dc:creator>
  <cp:lastModifiedBy>Windows User</cp:lastModifiedBy>
  <cp:revision>2</cp:revision>
  <dcterms:created xsi:type="dcterms:W3CDTF">2021-06-11T13:10:44Z</dcterms:created>
  <dcterms:modified xsi:type="dcterms:W3CDTF">2021-06-11T13:26:06Z</dcterms:modified>
</cp:coreProperties>
</file>