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DigiGreen: A Tech-Driven Solution for Environmental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Smart Approach to Save Nature</a:t>
            </a:r>
          </a:p>
          <a:p/>
          <a:p>
            <a:r>
              <a:t>Team: DigiGreen Innovators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Environmental challenges such as:</a:t>
            </a:r>
          </a:p>
          <a:p>
            <a:r>
              <a:t>- Plastic pollution</a:t>
            </a:r>
          </a:p>
          <a:p>
            <a:r>
              <a:t>- E-waste</a:t>
            </a:r>
          </a:p>
          <a:p>
            <a:r>
              <a:t>- Deforestation</a:t>
            </a:r>
          </a:p>
          <a:p>
            <a:r>
              <a:t>- Water scarcity</a:t>
            </a:r>
          </a:p>
          <a:p>
            <a:r>
              <a:t>- Climate change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innovative, tech-based solutions that:</a:t>
            </a:r>
          </a:p>
          <a:p>
            <a:r>
              <a:t>- Promote recycling</a:t>
            </a:r>
          </a:p>
          <a:p>
            <a:r>
              <a:t>- Reduce pollution</a:t>
            </a:r>
          </a:p>
          <a:p>
            <a:r>
              <a:t>- Encourage sustainable living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Tech-Based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integrated mobile &amp; web platform to:</a:t>
            </a:r>
          </a:p>
          <a:p>
            <a:r>
              <a:t>- Connect recycling centers with users</a:t>
            </a:r>
          </a:p>
          <a:p>
            <a:r>
              <a:t>- Gamify eco-friendly actions</a:t>
            </a:r>
          </a:p>
          <a:p>
            <a:r>
              <a:t>- Provide eco-tips and environmental news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Users scan recyclable items</a:t>
            </a:r>
          </a:p>
          <a:p>
            <a:r>
              <a:t>2. Earn points for recycling</a:t>
            </a:r>
          </a:p>
          <a:p>
            <a:r>
              <a:t>3. Track carbon footprint</a:t>
            </a:r>
          </a:p>
          <a:p>
            <a:r>
              <a:t>4. Rewards for eco-friendly 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Increased environmental awareness</a:t>
            </a:r>
          </a:p>
          <a:p>
            <a:r>
              <a:t>- More responsible waste management</a:t>
            </a:r>
          </a:p>
          <a:p>
            <a:r>
              <a:t>- Youth involvement in sustainability</a:t>
            </a:r>
          </a:p>
          <a:p>
            <a:r>
              <a:t>- Scalable model for cities/towns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work together for a greener tomorrow 🌿</a:t>
            </a:r>
          </a:p>
          <a:p/>
          <a:p>
            <a:r>
              <a:t>GitHub: github.com/aarthi-2912/digi-green-project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