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thi Krishnan" userId="ff5c313115ca8960" providerId="LiveId" clId="{B4C57849-26F6-4375-A61D-684E5ABD8CD2}"/>
    <pc:docChg chg="undo custSel addSld modSld">
      <pc:chgData name="Aarthi Krishnan" userId="ff5c313115ca8960" providerId="LiveId" clId="{B4C57849-26F6-4375-A61D-684E5ABD8CD2}" dt="2025-09-12T06:12:33.131" v="1454" actId="113"/>
      <pc:docMkLst>
        <pc:docMk/>
      </pc:docMkLst>
      <pc:sldChg chg="modSp mod">
        <pc:chgData name="Aarthi Krishnan" userId="ff5c313115ca8960" providerId="LiveId" clId="{B4C57849-26F6-4375-A61D-684E5ABD8CD2}" dt="2025-09-12T06:12:19.205" v="1451" actId="113"/>
        <pc:sldMkLst>
          <pc:docMk/>
          <pc:sldMk cId="2609932662" sldId="256"/>
        </pc:sldMkLst>
        <pc:spChg chg="mod">
          <ac:chgData name="Aarthi Krishnan" userId="ff5c313115ca8960" providerId="LiveId" clId="{B4C57849-26F6-4375-A61D-684E5ABD8CD2}" dt="2025-09-12T06:12:19.205" v="1451" actId="113"/>
          <ac:spMkLst>
            <pc:docMk/>
            <pc:sldMk cId="2609932662" sldId="256"/>
            <ac:spMk id="2" creationId="{33DF7B93-B2AC-B2E2-DF96-F1BBC320F3B6}"/>
          </ac:spMkLst>
        </pc:spChg>
        <pc:spChg chg="mod">
          <ac:chgData name="Aarthi Krishnan" userId="ff5c313115ca8960" providerId="LiveId" clId="{B4C57849-26F6-4375-A61D-684E5ABD8CD2}" dt="2025-09-12T06:05:01.221" v="1323" actId="207"/>
          <ac:spMkLst>
            <pc:docMk/>
            <pc:sldMk cId="2609932662" sldId="256"/>
            <ac:spMk id="3" creationId="{6DFECD9F-AC01-9B53-7AA7-2EB0C0928F0F}"/>
          </ac:spMkLst>
        </pc:spChg>
      </pc:sldChg>
      <pc:sldChg chg="modSp new mod">
        <pc:chgData name="Aarthi Krishnan" userId="ff5c313115ca8960" providerId="LiveId" clId="{B4C57849-26F6-4375-A61D-684E5ABD8CD2}" dt="2025-09-12T06:12:28.930" v="1453" actId="113"/>
        <pc:sldMkLst>
          <pc:docMk/>
          <pc:sldMk cId="2041940035" sldId="257"/>
        </pc:sldMkLst>
        <pc:spChg chg="mod">
          <ac:chgData name="Aarthi Krishnan" userId="ff5c313115ca8960" providerId="LiveId" clId="{B4C57849-26F6-4375-A61D-684E5ABD8CD2}" dt="2025-09-12T06:12:28.930" v="1453" actId="113"/>
          <ac:spMkLst>
            <pc:docMk/>
            <pc:sldMk cId="2041940035" sldId="257"/>
            <ac:spMk id="2" creationId="{874534C3-7F82-7C3D-753D-A90E94385E3B}"/>
          </ac:spMkLst>
        </pc:spChg>
        <pc:spChg chg="mod">
          <ac:chgData name="Aarthi Krishnan" userId="ff5c313115ca8960" providerId="LiveId" clId="{B4C57849-26F6-4375-A61D-684E5ABD8CD2}" dt="2025-09-12T06:08:58.353" v="1402" actId="123"/>
          <ac:spMkLst>
            <pc:docMk/>
            <pc:sldMk cId="2041940035" sldId="257"/>
            <ac:spMk id="3" creationId="{999E504B-0F5C-108A-6D38-05AF598A891D}"/>
          </ac:spMkLst>
        </pc:spChg>
      </pc:sldChg>
      <pc:sldChg chg="addSp delSp modSp new mod">
        <pc:chgData name="Aarthi Krishnan" userId="ff5c313115ca8960" providerId="LiveId" clId="{B4C57849-26F6-4375-A61D-684E5ABD8CD2}" dt="2025-09-12T06:12:24.457" v="1452" actId="113"/>
        <pc:sldMkLst>
          <pc:docMk/>
          <pc:sldMk cId="320263080" sldId="258"/>
        </pc:sldMkLst>
        <pc:spChg chg="del">
          <ac:chgData name="Aarthi Krishnan" userId="ff5c313115ca8960" providerId="LiveId" clId="{B4C57849-26F6-4375-A61D-684E5ABD8CD2}" dt="2025-09-12T05:39:51.111" v="185" actId="478"/>
          <ac:spMkLst>
            <pc:docMk/>
            <pc:sldMk cId="320263080" sldId="258"/>
            <ac:spMk id="2" creationId="{DB82477C-55F9-DE1A-A5B3-E42796800D98}"/>
          </ac:spMkLst>
        </pc:spChg>
        <pc:spChg chg="mod">
          <ac:chgData name="Aarthi Krishnan" userId="ff5c313115ca8960" providerId="LiveId" clId="{B4C57849-26F6-4375-A61D-684E5ABD8CD2}" dt="2025-09-12T06:06:52.824" v="1360" actId="207"/>
          <ac:spMkLst>
            <pc:docMk/>
            <pc:sldMk cId="320263080" sldId="258"/>
            <ac:spMk id="3" creationId="{2FCE5E71-08DA-F955-CDCC-68474CF6CDDE}"/>
          </ac:spMkLst>
        </pc:spChg>
        <pc:spChg chg="add mod">
          <ac:chgData name="Aarthi Krishnan" userId="ff5c313115ca8960" providerId="LiveId" clId="{B4C57849-26F6-4375-A61D-684E5ABD8CD2}" dt="2025-09-12T06:12:24.457" v="1452" actId="113"/>
          <ac:spMkLst>
            <pc:docMk/>
            <pc:sldMk cId="320263080" sldId="258"/>
            <ac:spMk id="4" creationId="{4C50239E-B337-61B2-0F6F-2FAF50FB5777}"/>
          </ac:spMkLst>
        </pc:spChg>
      </pc:sldChg>
      <pc:sldChg chg="modSp new mod">
        <pc:chgData name="Aarthi Krishnan" userId="ff5c313115ca8960" providerId="LiveId" clId="{B4C57849-26F6-4375-A61D-684E5ABD8CD2}" dt="2025-09-12T06:12:33.131" v="1454" actId="113"/>
        <pc:sldMkLst>
          <pc:docMk/>
          <pc:sldMk cId="355685593" sldId="259"/>
        </pc:sldMkLst>
        <pc:spChg chg="mod">
          <ac:chgData name="Aarthi Krishnan" userId="ff5c313115ca8960" providerId="LiveId" clId="{B4C57849-26F6-4375-A61D-684E5ABD8CD2}" dt="2025-09-12T06:12:33.131" v="1454" actId="113"/>
          <ac:spMkLst>
            <pc:docMk/>
            <pc:sldMk cId="355685593" sldId="259"/>
            <ac:spMk id="2" creationId="{CBFF57D5-1864-087A-F5B3-CA044A0DB8A3}"/>
          </ac:spMkLst>
        </pc:spChg>
        <pc:spChg chg="mod">
          <ac:chgData name="Aarthi Krishnan" userId="ff5c313115ca8960" providerId="LiveId" clId="{B4C57849-26F6-4375-A61D-684E5ABD8CD2}" dt="2025-09-12T06:08:52.961" v="1401" actId="123"/>
          <ac:spMkLst>
            <pc:docMk/>
            <pc:sldMk cId="355685593" sldId="259"/>
            <ac:spMk id="3" creationId="{BF7CD94D-F1FD-AB8C-0CFD-5A1044C0C6F4}"/>
          </ac:spMkLst>
        </pc:spChg>
      </pc:sldChg>
      <pc:sldChg chg="delSp modSp new mod">
        <pc:chgData name="Aarthi Krishnan" userId="ff5c313115ca8960" providerId="LiveId" clId="{B4C57849-26F6-4375-A61D-684E5ABD8CD2}" dt="2025-09-12T06:12:05.432" v="1450" actId="14100"/>
        <pc:sldMkLst>
          <pc:docMk/>
          <pc:sldMk cId="834720061" sldId="260"/>
        </pc:sldMkLst>
        <pc:spChg chg="del">
          <ac:chgData name="Aarthi Krishnan" userId="ff5c313115ca8960" providerId="LiveId" clId="{B4C57849-26F6-4375-A61D-684E5ABD8CD2}" dt="2025-09-12T05:44:29.533" v="320" actId="478"/>
          <ac:spMkLst>
            <pc:docMk/>
            <pc:sldMk cId="834720061" sldId="260"/>
            <ac:spMk id="2" creationId="{30133726-04C7-1087-3A14-FD7891B2F735}"/>
          </ac:spMkLst>
        </pc:spChg>
        <pc:spChg chg="mod">
          <ac:chgData name="Aarthi Krishnan" userId="ff5c313115ca8960" providerId="LiveId" clId="{B4C57849-26F6-4375-A61D-684E5ABD8CD2}" dt="2025-09-12T06:12:05.432" v="1450" actId="14100"/>
          <ac:spMkLst>
            <pc:docMk/>
            <pc:sldMk cId="834720061" sldId="260"/>
            <ac:spMk id="3" creationId="{75988F1E-3AF5-3F52-89AE-D064DE0F6B55}"/>
          </ac:spMkLst>
        </pc:spChg>
      </pc:sldChg>
      <pc:sldChg chg="delSp modSp new mod">
        <pc:chgData name="Aarthi Krishnan" userId="ff5c313115ca8960" providerId="LiveId" clId="{B4C57849-26F6-4375-A61D-684E5ABD8CD2}" dt="2025-09-12T06:09:36.909" v="1417" actId="14100"/>
        <pc:sldMkLst>
          <pc:docMk/>
          <pc:sldMk cId="1463557017" sldId="261"/>
        </pc:sldMkLst>
        <pc:spChg chg="del">
          <ac:chgData name="Aarthi Krishnan" userId="ff5c313115ca8960" providerId="LiveId" clId="{B4C57849-26F6-4375-A61D-684E5ABD8CD2}" dt="2025-09-12T05:50:17.339" v="735" actId="478"/>
          <ac:spMkLst>
            <pc:docMk/>
            <pc:sldMk cId="1463557017" sldId="261"/>
            <ac:spMk id="2" creationId="{C53FE9F8-77EE-37FC-AA4D-84D089069559}"/>
          </ac:spMkLst>
        </pc:spChg>
        <pc:spChg chg="mod">
          <ac:chgData name="Aarthi Krishnan" userId="ff5c313115ca8960" providerId="LiveId" clId="{B4C57849-26F6-4375-A61D-684E5ABD8CD2}" dt="2025-09-12T06:09:36.909" v="1417" actId="14100"/>
          <ac:spMkLst>
            <pc:docMk/>
            <pc:sldMk cId="1463557017" sldId="261"/>
            <ac:spMk id="3" creationId="{CCFADF6D-C278-C335-6F69-A4D510B52095}"/>
          </ac:spMkLst>
        </pc:spChg>
      </pc:sldChg>
      <pc:sldChg chg="modSp new mod">
        <pc:chgData name="Aarthi Krishnan" userId="ff5c313115ca8960" providerId="LiveId" clId="{B4C57849-26F6-4375-A61D-684E5ABD8CD2}" dt="2025-09-12T06:10:30.906" v="1430" actId="2710"/>
        <pc:sldMkLst>
          <pc:docMk/>
          <pc:sldMk cId="1756243354" sldId="262"/>
        </pc:sldMkLst>
        <pc:spChg chg="mod">
          <ac:chgData name="Aarthi Krishnan" userId="ff5c313115ca8960" providerId="LiveId" clId="{B4C57849-26F6-4375-A61D-684E5ABD8CD2}" dt="2025-09-12T06:10:10.243" v="1424" actId="255"/>
          <ac:spMkLst>
            <pc:docMk/>
            <pc:sldMk cId="1756243354" sldId="262"/>
            <ac:spMk id="2" creationId="{394FF2A9-EF88-5979-9B94-A8DF869C92C1}"/>
          </ac:spMkLst>
        </pc:spChg>
        <pc:spChg chg="mod">
          <ac:chgData name="Aarthi Krishnan" userId="ff5c313115ca8960" providerId="LiveId" clId="{B4C57849-26F6-4375-A61D-684E5ABD8CD2}" dt="2025-09-12T06:10:30.906" v="1430" actId="2710"/>
          <ac:spMkLst>
            <pc:docMk/>
            <pc:sldMk cId="1756243354" sldId="262"/>
            <ac:spMk id="3" creationId="{3CFDF939-778E-F4F6-3010-3F0783301D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432A-14CF-5FFF-C92D-11AC6A0D3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43DFE-7054-6B8F-3D6A-AD2DA236F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E0F9-D369-3A6D-2A58-A0735EBF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F6269-8FFD-5589-A39B-159043B5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07064-C0B6-1091-EB21-D41CA6A6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38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45C3-561A-6A7F-3427-471CC233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7185C-31A8-2D38-F287-967F70035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28AFE-A707-1CB2-1C6A-3E77D39F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FE82B-D853-18AA-D992-EE6F4BD3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44A13-3FAD-83D5-6499-51AD03F9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00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7458A-75A6-4CD2-C432-F8C679F1A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1CF1A-53F6-166C-BFAE-982EE8F27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DCC26-181B-1C37-412C-07F7E465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BECE6-B398-3F14-767E-E59AAA5B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5249-3CE3-3471-29DE-FDEF7501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21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9980-3E7F-BE63-5DA1-1CFB2042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DB14-FC5C-3553-012F-7A814837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C6D6E-E53C-8D68-D72E-50688C61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26B8-D2B2-85F0-9DA2-12454238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0346-108A-4F2C-5827-5E4BA2FD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27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A54E-BBFD-BCCA-546A-03B6DAE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9FCA-249C-4F1D-021B-03692773C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A91BD-0A21-CCFE-5FEE-1213293E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38032-F740-4DB3-A62E-56D9AF8A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3A929-F3E2-81FC-CC91-CBE29473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F520-9260-7928-09D4-6E943CB9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BE0EB-F917-758D-8BBA-18F9B7E99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243F4-81F3-1850-7807-133599DA1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B2A78-EA7A-45A3-F2A6-7444D4FF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A19C3-61BE-CAF4-CDE9-D9FCF2FE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7A62F-30B0-8852-31F8-4F53BCF0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01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FC09-4A8A-FC06-DAC4-D4FF0158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82623-FC0A-871D-73D2-CA865546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70BB5-1F3A-3931-E554-124BDAA0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07E77-7C68-9ABA-DAD4-691FAC8B4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5EF8B-FAF9-A47C-588D-A5890F77A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F5349-DF9A-CBF1-A3F3-94EF7AAD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DCB92-2E8E-A649-E6CC-44AEBF94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C1C29-A879-4DE0-98D7-13D04F5E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8B0A-C63C-E55A-FD60-E6E5D817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0B73F-8A4D-D7BE-6DEC-D5DCDDB0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1F7BD-A8BD-16FD-1420-95D321FC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B8C0C-B9B5-7E1E-1155-4E38487A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6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61275-5F47-A1A2-7CA2-41828A95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4798A-92E0-C825-DC96-768BF252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04662-7B93-D457-8BB5-33766B81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65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D273-043D-E9F2-A7AA-4AB114A4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80405-459F-1507-D2F2-3D397406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6DBC4-CD53-3F9B-3E05-18340291E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1524A-4E5C-EB6E-B74F-50631BD2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DB440-403B-0876-D7F9-5C15878C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3BE4B-B976-B819-E9E0-0B1DD349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0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0746-82AD-289C-0348-7D41A1B5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706A3-D6DB-EF54-5D01-E68CC84B4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7294F-385B-0945-5E42-3F892A64A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26E73-6CAE-9F50-73D9-1C26D39C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AFE58-A76B-3850-4B3F-A7FCD11B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87E01-4F7D-DABB-75D0-A2D119DC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55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ACE99-AB42-9861-5A6C-43572EFA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38BED-A3D4-1346-5BB4-C65F7C6EA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43847-6F52-55A8-5221-B0EC1830D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8422F-1158-1A87-62DE-8922504F5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A5D23-77A5-B525-EEFF-39ED6005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78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7B93-B2AC-B2E2-DF96-F1BBC320F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805" y="662652"/>
            <a:ext cx="9144000" cy="2766347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 ATTRITION </a:t>
            </a:r>
            <a:r>
              <a:rPr lang="en-IN" sz="6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ECD9F-AC01-9B53-7AA7-2EB0C0928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910" y="4653022"/>
            <a:ext cx="2785641" cy="81312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l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AARTHI KRISHNAN</a:t>
            </a:r>
          </a:p>
        </p:txBody>
      </p:sp>
    </p:spTree>
    <p:extLst>
      <p:ext uri="{BB962C8B-B14F-4D97-AF65-F5344CB8AC3E}">
        <p14:creationId xmlns:p14="http://schemas.microsoft.com/office/powerpoint/2010/main" val="260993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5E71-08DA-F955-CDCC-68474CF6C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54" y="1331089"/>
            <a:ext cx="10515599" cy="47566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report is to analyze employee attrition patterns within the organization using Power BI. Attrition insights help HR teams understand trends, identify high-risk departments, and implement proactive strategies to retain talent and reduce turnover.</a:t>
            </a:r>
          </a:p>
          <a:p>
            <a:pPr algn="just">
              <a:lnSpc>
                <a:spcPct val="200000"/>
              </a:lnSpc>
            </a:pPr>
            <a:endParaRPr lang="en-IN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50239E-B337-61B2-0F6F-2FAF50FB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2026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34C3-7F82-7C3D-753D-A90E9438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METRICS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E504B-0F5C-108A-6D38-05AF598A8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6279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</a:t>
            </a:r>
          </a:p>
          <a:p>
            <a:pPr marL="0" indent="0" algn="just">
              <a:buNone/>
            </a:pPr>
            <a:endParaRPr lang="en-IN" sz="1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LEVEL &amp; JOB ROLE IMPACT</a:t>
            </a:r>
          </a:p>
          <a:p>
            <a:pPr marL="0" indent="0" algn="just">
              <a:buNone/>
            </a:pPr>
            <a:endParaRPr lang="en-IN" sz="1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BY BUSINESS TRAVEL</a:t>
            </a:r>
          </a:p>
          <a:p>
            <a:pPr algn="just"/>
            <a:endParaRPr lang="en-IN" sz="1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SATISFACTION &amp; JOB SATISFACTION IMPACT</a:t>
            </a:r>
          </a:p>
          <a:p>
            <a:pPr algn="just"/>
            <a:endParaRPr lang="en-IN" sz="1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LIFE BALANCE IMPACT ON ATTRITION RATE</a:t>
            </a:r>
          </a:p>
          <a:p>
            <a:pPr algn="just"/>
            <a:endParaRPr lang="en-IN" sz="11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OVERTIME IMPACT</a:t>
            </a:r>
          </a:p>
          <a:p>
            <a:pPr algn="just"/>
            <a:endParaRPr lang="en-IN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4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57D5-1864-087A-F5B3-CA044A0D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D94D-F1FD-AB8C-0CFD-5A1044C0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532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Percentage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overall employee is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16 %</a:t>
            </a:r>
          </a:p>
          <a:p>
            <a:pPr algn="just"/>
            <a:endParaRPr lang="en-IN" sz="1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Range around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25-34 age group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attrition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count.</a:t>
            </a:r>
          </a:p>
          <a:p>
            <a:pPr algn="just"/>
            <a:endParaRPr lang="en-IN" sz="1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Time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also be one of the reason for attrition as the attrition count for Over Time is more.</a:t>
            </a:r>
          </a:p>
          <a:p>
            <a:pPr algn="just"/>
            <a:endParaRPr lang="en-IN" sz="1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with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Bachelor’s Degree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more Attrition count</a:t>
            </a:r>
          </a:p>
          <a:p>
            <a:pPr algn="just"/>
            <a:endParaRPr lang="en-IN" sz="1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also important to note that Employee with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job level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attrition count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68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DF6D-C278-C335-6F69-A4D510B5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273" y="1030147"/>
            <a:ext cx="10243596" cy="514681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getting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Salary Hike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tends to stay within the company.</a:t>
            </a:r>
          </a:p>
          <a:p>
            <a:pPr marL="0" indent="0">
              <a:buNone/>
            </a:pPr>
            <a:endParaRPr lang="en-IN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R&amp;D Department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Attrition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in which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Laboratory Technician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more attrition count</a:t>
            </a:r>
          </a:p>
          <a:p>
            <a:pPr marL="0" indent="0">
              <a:buNone/>
            </a:pPr>
            <a:endParaRPr lang="en-IN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notice that the employee who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 rarely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highest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66%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 employee travelling frequently.</a:t>
            </a:r>
          </a:p>
          <a:p>
            <a:pPr marL="0" indent="0">
              <a:buNone/>
            </a:pPr>
            <a:endParaRPr lang="en-IN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having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Work Life Balance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(rating - 3) also has the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attrition count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the rating given for 1.</a:t>
            </a:r>
          </a:p>
          <a:p>
            <a:pPr marL="0" indent="0" algn="just">
              <a:buNone/>
            </a:pPr>
            <a:endParaRPr lang="en-IN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with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Job Satisfaction rating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attrition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count.</a:t>
            </a:r>
          </a:p>
        </p:txBody>
      </p:sp>
    </p:spTree>
    <p:extLst>
      <p:ext uri="{BB962C8B-B14F-4D97-AF65-F5344CB8AC3E}">
        <p14:creationId xmlns:p14="http://schemas.microsoft.com/office/powerpoint/2010/main" val="146355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F2A9-EF88-5979-9B94-A8DF869C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F939-778E-F4F6-3010-3F0783301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HR attrition report provides a data-driven approach to understanding why employees leave and where interventions are needed. The insights empower HR professionals to make informed decisions, reduce turnover, and foster a more satisfied and productive workforce.</a:t>
            </a:r>
          </a:p>
          <a:p>
            <a:pPr algn="just">
              <a:lnSpc>
                <a:spcPct val="200000"/>
              </a:lnSpc>
            </a:pPr>
            <a:endParaRPr lang="en-IN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4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8F1E-3AF5-3F52-89AE-D064DE0F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264"/>
            <a:ext cx="10515600" cy="535907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IN" sz="11000" b="1" dirty="0">
              <a:solidFill>
                <a:schemeClr val="accent2">
                  <a:lumMod val="50000"/>
                </a:schemeClr>
              </a:solidFill>
              <a:latin typeface="Lucida Handwriting" panose="03010101010101010101" pitchFamily="66" charset="0"/>
            </a:endParaRPr>
          </a:p>
          <a:p>
            <a:pPr marL="0" indent="0" algn="ctr">
              <a:buNone/>
            </a:pPr>
            <a:r>
              <a:rPr lang="en-IN" sz="11000" b="1" dirty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</a:rPr>
              <a:t>THANK </a:t>
            </a:r>
          </a:p>
          <a:p>
            <a:pPr marL="0" indent="0" algn="ctr">
              <a:buNone/>
            </a:pPr>
            <a:r>
              <a:rPr lang="en-IN" sz="11000" b="1" dirty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83472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Lucida Handwriting</vt:lpstr>
      <vt:lpstr>Times New Roman</vt:lpstr>
      <vt:lpstr>Office Theme</vt:lpstr>
      <vt:lpstr>HR ATTRITION ANALYSIS</vt:lpstr>
      <vt:lpstr>OBJECTIVE</vt:lpstr>
      <vt:lpstr>KEY METRICS ANALYZED</vt:lpstr>
      <vt:lpstr>INSIGHTS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Aarthi Krishnan</dc:creator>
  <cp:lastModifiedBy>Aarthi Krishnan</cp:lastModifiedBy>
  <cp:revision>1</cp:revision>
  <dcterms:created xsi:type="dcterms:W3CDTF">2025-09-12T05:36:15Z</dcterms:created>
  <dcterms:modified xsi:type="dcterms:W3CDTF">2025-09-12T06:12:38Z</dcterms:modified>
</cp:coreProperties>
</file>