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1" r:id="rId6"/>
    <p:sldId id="262" r:id="rId7"/>
    <p:sldId id="264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rthi Krishnan" userId="ff5c313115ca8960" providerId="LiveId" clId="{B4C57849-26F6-4375-A61D-684E5ABD8CD2}"/>
    <pc:docChg chg="undo custSel addSld modSld">
      <pc:chgData name="Aarthi Krishnan" userId="ff5c313115ca8960" providerId="LiveId" clId="{B4C57849-26F6-4375-A61D-684E5ABD8CD2}" dt="2025-09-12T06:23:52.506" v="1473" actId="14100"/>
      <pc:docMkLst>
        <pc:docMk/>
      </pc:docMkLst>
      <pc:sldChg chg="modSp mod">
        <pc:chgData name="Aarthi Krishnan" userId="ff5c313115ca8960" providerId="LiveId" clId="{B4C57849-26F6-4375-A61D-684E5ABD8CD2}" dt="2025-09-12T06:12:19.205" v="1451" actId="113"/>
        <pc:sldMkLst>
          <pc:docMk/>
          <pc:sldMk cId="2609932662" sldId="256"/>
        </pc:sldMkLst>
        <pc:spChg chg="mod">
          <ac:chgData name="Aarthi Krishnan" userId="ff5c313115ca8960" providerId="LiveId" clId="{B4C57849-26F6-4375-A61D-684E5ABD8CD2}" dt="2025-09-12T06:12:19.205" v="1451" actId="113"/>
          <ac:spMkLst>
            <pc:docMk/>
            <pc:sldMk cId="2609932662" sldId="256"/>
            <ac:spMk id="2" creationId="{33DF7B93-B2AC-B2E2-DF96-F1BBC320F3B6}"/>
          </ac:spMkLst>
        </pc:spChg>
        <pc:spChg chg="mod">
          <ac:chgData name="Aarthi Krishnan" userId="ff5c313115ca8960" providerId="LiveId" clId="{B4C57849-26F6-4375-A61D-684E5ABD8CD2}" dt="2025-09-12T06:05:01.221" v="1323" actId="207"/>
          <ac:spMkLst>
            <pc:docMk/>
            <pc:sldMk cId="2609932662" sldId="256"/>
            <ac:spMk id="3" creationId="{6DFECD9F-AC01-9B53-7AA7-2EB0C0928F0F}"/>
          </ac:spMkLst>
        </pc:spChg>
      </pc:sldChg>
      <pc:sldChg chg="modSp new mod">
        <pc:chgData name="Aarthi Krishnan" userId="ff5c313115ca8960" providerId="LiveId" clId="{B4C57849-26F6-4375-A61D-684E5ABD8CD2}" dt="2025-09-12T06:12:28.930" v="1453" actId="113"/>
        <pc:sldMkLst>
          <pc:docMk/>
          <pc:sldMk cId="2041940035" sldId="257"/>
        </pc:sldMkLst>
        <pc:spChg chg="mod">
          <ac:chgData name="Aarthi Krishnan" userId="ff5c313115ca8960" providerId="LiveId" clId="{B4C57849-26F6-4375-A61D-684E5ABD8CD2}" dt="2025-09-12T06:12:28.930" v="1453" actId="113"/>
          <ac:spMkLst>
            <pc:docMk/>
            <pc:sldMk cId="2041940035" sldId="257"/>
            <ac:spMk id="2" creationId="{874534C3-7F82-7C3D-753D-A90E94385E3B}"/>
          </ac:spMkLst>
        </pc:spChg>
        <pc:spChg chg="mod">
          <ac:chgData name="Aarthi Krishnan" userId="ff5c313115ca8960" providerId="LiveId" clId="{B4C57849-26F6-4375-A61D-684E5ABD8CD2}" dt="2025-09-12T06:08:58.353" v="1402" actId="123"/>
          <ac:spMkLst>
            <pc:docMk/>
            <pc:sldMk cId="2041940035" sldId="257"/>
            <ac:spMk id="3" creationId="{999E504B-0F5C-108A-6D38-05AF598A891D}"/>
          </ac:spMkLst>
        </pc:spChg>
      </pc:sldChg>
      <pc:sldChg chg="addSp delSp modSp new mod">
        <pc:chgData name="Aarthi Krishnan" userId="ff5c313115ca8960" providerId="LiveId" clId="{B4C57849-26F6-4375-A61D-684E5ABD8CD2}" dt="2025-09-12T06:12:24.457" v="1452" actId="113"/>
        <pc:sldMkLst>
          <pc:docMk/>
          <pc:sldMk cId="320263080" sldId="258"/>
        </pc:sldMkLst>
        <pc:spChg chg="del">
          <ac:chgData name="Aarthi Krishnan" userId="ff5c313115ca8960" providerId="LiveId" clId="{B4C57849-26F6-4375-A61D-684E5ABD8CD2}" dt="2025-09-12T05:39:51.111" v="185" actId="478"/>
          <ac:spMkLst>
            <pc:docMk/>
            <pc:sldMk cId="320263080" sldId="258"/>
            <ac:spMk id="2" creationId="{DB82477C-55F9-DE1A-A5B3-E42796800D98}"/>
          </ac:spMkLst>
        </pc:spChg>
        <pc:spChg chg="mod">
          <ac:chgData name="Aarthi Krishnan" userId="ff5c313115ca8960" providerId="LiveId" clId="{B4C57849-26F6-4375-A61D-684E5ABD8CD2}" dt="2025-09-12T06:06:52.824" v="1360" actId="207"/>
          <ac:spMkLst>
            <pc:docMk/>
            <pc:sldMk cId="320263080" sldId="258"/>
            <ac:spMk id="3" creationId="{2FCE5E71-08DA-F955-CDCC-68474CF6CDDE}"/>
          </ac:spMkLst>
        </pc:spChg>
        <pc:spChg chg="add mod">
          <ac:chgData name="Aarthi Krishnan" userId="ff5c313115ca8960" providerId="LiveId" clId="{B4C57849-26F6-4375-A61D-684E5ABD8CD2}" dt="2025-09-12T06:12:24.457" v="1452" actId="113"/>
          <ac:spMkLst>
            <pc:docMk/>
            <pc:sldMk cId="320263080" sldId="258"/>
            <ac:spMk id="4" creationId="{4C50239E-B337-61B2-0F6F-2FAF50FB5777}"/>
          </ac:spMkLst>
        </pc:spChg>
      </pc:sldChg>
      <pc:sldChg chg="modSp new mod">
        <pc:chgData name="Aarthi Krishnan" userId="ff5c313115ca8960" providerId="LiveId" clId="{B4C57849-26F6-4375-A61D-684E5ABD8CD2}" dt="2025-09-12T06:12:33.131" v="1454" actId="113"/>
        <pc:sldMkLst>
          <pc:docMk/>
          <pc:sldMk cId="355685593" sldId="259"/>
        </pc:sldMkLst>
        <pc:spChg chg="mod">
          <ac:chgData name="Aarthi Krishnan" userId="ff5c313115ca8960" providerId="LiveId" clId="{B4C57849-26F6-4375-A61D-684E5ABD8CD2}" dt="2025-09-12T06:12:33.131" v="1454" actId="113"/>
          <ac:spMkLst>
            <pc:docMk/>
            <pc:sldMk cId="355685593" sldId="259"/>
            <ac:spMk id="2" creationId="{CBFF57D5-1864-087A-F5B3-CA044A0DB8A3}"/>
          </ac:spMkLst>
        </pc:spChg>
        <pc:spChg chg="mod">
          <ac:chgData name="Aarthi Krishnan" userId="ff5c313115ca8960" providerId="LiveId" clId="{B4C57849-26F6-4375-A61D-684E5ABD8CD2}" dt="2025-09-12T06:08:52.961" v="1401" actId="123"/>
          <ac:spMkLst>
            <pc:docMk/>
            <pc:sldMk cId="355685593" sldId="259"/>
            <ac:spMk id="3" creationId="{BF7CD94D-F1FD-AB8C-0CFD-5A1044C0C6F4}"/>
          </ac:spMkLst>
        </pc:spChg>
      </pc:sldChg>
      <pc:sldChg chg="delSp modSp new mod">
        <pc:chgData name="Aarthi Krishnan" userId="ff5c313115ca8960" providerId="LiveId" clId="{B4C57849-26F6-4375-A61D-684E5ABD8CD2}" dt="2025-09-12T06:12:05.432" v="1450" actId="14100"/>
        <pc:sldMkLst>
          <pc:docMk/>
          <pc:sldMk cId="834720061" sldId="260"/>
        </pc:sldMkLst>
        <pc:spChg chg="del">
          <ac:chgData name="Aarthi Krishnan" userId="ff5c313115ca8960" providerId="LiveId" clId="{B4C57849-26F6-4375-A61D-684E5ABD8CD2}" dt="2025-09-12T05:44:29.533" v="320" actId="478"/>
          <ac:spMkLst>
            <pc:docMk/>
            <pc:sldMk cId="834720061" sldId="260"/>
            <ac:spMk id="2" creationId="{30133726-04C7-1087-3A14-FD7891B2F735}"/>
          </ac:spMkLst>
        </pc:spChg>
        <pc:spChg chg="mod">
          <ac:chgData name="Aarthi Krishnan" userId="ff5c313115ca8960" providerId="LiveId" clId="{B4C57849-26F6-4375-A61D-684E5ABD8CD2}" dt="2025-09-12T06:12:05.432" v="1450" actId="14100"/>
          <ac:spMkLst>
            <pc:docMk/>
            <pc:sldMk cId="834720061" sldId="260"/>
            <ac:spMk id="3" creationId="{75988F1E-3AF5-3F52-89AE-D064DE0F6B55}"/>
          </ac:spMkLst>
        </pc:spChg>
      </pc:sldChg>
      <pc:sldChg chg="delSp modSp new mod">
        <pc:chgData name="Aarthi Krishnan" userId="ff5c313115ca8960" providerId="LiveId" clId="{B4C57849-26F6-4375-A61D-684E5ABD8CD2}" dt="2025-09-12T06:09:36.909" v="1417" actId="14100"/>
        <pc:sldMkLst>
          <pc:docMk/>
          <pc:sldMk cId="1463557017" sldId="261"/>
        </pc:sldMkLst>
        <pc:spChg chg="del">
          <ac:chgData name="Aarthi Krishnan" userId="ff5c313115ca8960" providerId="LiveId" clId="{B4C57849-26F6-4375-A61D-684E5ABD8CD2}" dt="2025-09-12T05:50:17.339" v="735" actId="478"/>
          <ac:spMkLst>
            <pc:docMk/>
            <pc:sldMk cId="1463557017" sldId="261"/>
            <ac:spMk id="2" creationId="{C53FE9F8-77EE-37FC-AA4D-84D089069559}"/>
          </ac:spMkLst>
        </pc:spChg>
        <pc:spChg chg="mod">
          <ac:chgData name="Aarthi Krishnan" userId="ff5c313115ca8960" providerId="LiveId" clId="{B4C57849-26F6-4375-A61D-684E5ABD8CD2}" dt="2025-09-12T06:09:36.909" v="1417" actId="14100"/>
          <ac:spMkLst>
            <pc:docMk/>
            <pc:sldMk cId="1463557017" sldId="261"/>
            <ac:spMk id="3" creationId="{CCFADF6D-C278-C335-6F69-A4D510B52095}"/>
          </ac:spMkLst>
        </pc:spChg>
      </pc:sldChg>
      <pc:sldChg chg="modSp new mod">
        <pc:chgData name="Aarthi Krishnan" userId="ff5c313115ca8960" providerId="LiveId" clId="{B4C57849-26F6-4375-A61D-684E5ABD8CD2}" dt="2025-09-12T06:22:41.188" v="1456" actId="20577"/>
        <pc:sldMkLst>
          <pc:docMk/>
          <pc:sldMk cId="1756243354" sldId="262"/>
        </pc:sldMkLst>
        <pc:spChg chg="mod">
          <ac:chgData name="Aarthi Krishnan" userId="ff5c313115ca8960" providerId="LiveId" clId="{B4C57849-26F6-4375-A61D-684E5ABD8CD2}" dt="2025-09-12T06:10:10.243" v="1424" actId="255"/>
          <ac:spMkLst>
            <pc:docMk/>
            <pc:sldMk cId="1756243354" sldId="262"/>
            <ac:spMk id="2" creationId="{394FF2A9-EF88-5979-9B94-A8DF869C92C1}"/>
          </ac:spMkLst>
        </pc:spChg>
        <pc:spChg chg="mod">
          <ac:chgData name="Aarthi Krishnan" userId="ff5c313115ca8960" providerId="LiveId" clId="{B4C57849-26F6-4375-A61D-684E5ABD8CD2}" dt="2025-09-12T06:22:41.188" v="1456" actId="20577"/>
          <ac:spMkLst>
            <pc:docMk/>
            <pc:sldMk cId="1756243354" sldId="262"/>
            <ac:spMk id="3" creationId="{3CFDF939-778E-F4F6-3010-3F0783301D8B}"/>
          </ac:spMkLst>
        </pc:spChg>
      </pc:sldChg>
      <pc:sldChg chg="addSp delSp modSp new mod">
        <pc:chgData name="Aarthi Krishnan" userId="ff5c313115ca8960" providerId="LiveId" clId="{B4C57849-26F6-4375-A61D-684E5ABD8CD2}" dt="2025-09-12T06:23:04.159" v="1464" actId="14100"/>
        <pc:sldMkLst>
          <pc:docMk/>
          <pc:sldMk cId="264336207" sldId="263"/>
        </pc:sldMkLst>
        <pc:spChg chg="del">
          <ac:chgData name="Aarthi Krishnan" userId="ff5c313115ca8960" providerId="LiveId" clId="{B4C57849-26F6-4375-A61D-684E5ABD8CD2}" dt="2025-09-12T06:22:48.191" v="1458" actId="478"/>
          <ac:spMkLst>
            <pc:docMk/>
            <pc:sldMk cId="264336207" sldId="263"/>
            <ac:spMk id="2" creationId="{F3FCA788-F1CC-E3EA-2558-4CC199CCABDB}"/>
          </ac:spMkLst>
        </pc:spChg>
        <pc:spChg chg="del">
          <ac:chgData name="Aarthi Krishnan" userId="ff5c313115ca8960" providerId="LiveId" clId="{B4C57849-26F6-4375-A61D-684E5ABD8CD2}" dt="2025-09-12T06:22:51.686" v="1459" actId="478"/>
          <ac:spMkLst>
            <pc:docMk/>
            <pc:sldMk cId="264336207" sldId="263"/>
            <ac:spMk id="3" creationId="{CA201726-52BF-0065-AA76-B153D9CFBC2B}"/>
          </ac:spMkLst>
        </pc:spChg>
        <pc:picChg chg="add mod">
          <ac:chgData name="Aarthi Krishnan" userId="ff5c313115ca8960" providerId="LiveId" clId="{B4C57849-26F6-4375-A61D-684E5ABD8CD2}" dt="2025-09-12T06:23:04.159" v="1464" actId="14100"/>
          <ac:picMkLst>
            <pc:docMk/>
            <pc:sldMk cId="264336207" sldId="263"/>
            <ac:picMk id="5" creationId="{5E57E647-6A96-F540-849F-E642A5759109}"/>
          </ac:picMkLst>
        </pc:picChg>
      </pc:sldChg>
      <pc:sldChg chg="addSp delSp modSp new mod">
        <pc:chgData name="Aarthi Krishnan" userId="ff5c313115ca8960" providerId="LiveId" clId="{B4C57849-26F6-4375-A61D-684E5ABD8CD2}" dt="2025-09-12T06:23:52.506" v="1473" actId="14100"/>
        <pc:sldMkLst>
          <pc:docMk/>
          <pc:sldMk cId="665581521" sldId="264"/>
        </pc:sldMkLst>
        <pc:spChg chg="del">
          <ac:chgData name="Aarthi Krishnan" userId="ff5c313115ca8960" providerId="LiveId" clId="{B4C57849-26F6-4375-A61D-684E5ABD8CD2}" dt="2025-09-12T06:23:12.894" v="1466" actId="478"/>
          <ac:spMkLst>
            <pc:docMk/>
            <pc:sldMk cId="665581521" sldId="264"/>
            <ac:spMk id="2" creationId="{BE8799F0-5F4A-5425-1EF5-F7C5FF600397}"/>
          </ac:spMkLst>
        </pc:spChg>
        <pc:spChg chg="del">
          <ac:chgData name="Aarthi Krishnan" userId="ff5c313115ca8960" providerId="LiveId" clId="{B4C57849-26F6-4375-A61D-684E5ABD8CD2}" dt="2025-09-12T06:23:14.658" v="1467" actId="478"/>
          <ac:spMkLst>
            <pc:docMk/>
            <pc:sldMk cId="665581521" sldId="264"/>
            <ac:spMk id="3" creationId="{803BC8C8-22F9-29F5-6383-22ED489A2504}"/>
          </ac:spMkLst>
        </pc:spChg>
        <pc:picChg chg="add mod">
          <ac:chgData name="Aarthi Krishnan" userId="ff5c313115ca8960" providerId="LiveId" clId="{B4C57849-26F6-4375-A61D-684E5ABD8CD2}" dt="2025-09-12T06:23:52.506" v="1473" actId="14100"/>
          <ac:picMkLst>
            <pc:docMk/>
            <pc:sldMk cId="665581521" sldId="264"/>
            <ac:picMk id="5" creationId="{0534D238-2E72-18B4-87EE-58273281DFF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432A-14CF-5FFF-C92D-11AC6A0D3D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43DFE-7054-6B8F-3D6A-AD2DA236FC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DE0F9-D369-3A6D-2A58-A0735EBF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B572-4752-42E8-A6B0-C4EAAE3024DD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F6269-8FFD-5589-A39B-159043B5B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07064-C0B6-1091-EB21-D41CA6A65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1F1D-145C-4F02-95A4-9EF9F6BAF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383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C45C3-561A-6A7F-3427-471CC233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7185C-31A8-2D38-F287-967F70035E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28AFE-A707-1CB2-1C6A-3E77D39F8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B572-4752-42E8-A6B0-C4EAAE3024DD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FE82B-D853-18AA-D992-EE6F4BD37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44A13-3FAD-83D5-6499-51AD03F9F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1F1D-145C-4F02-95A4-9EF9F6BAF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005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07458A-75A6-4CD2-C432-F8C679F1A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1CF1A-53F6-166C-BFAE-982EE8F27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DCC26-181B-1C37-412C-07F7E4655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B572-4752-42E8-A6B0-C4EAAE3024DD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BECE6-B398-3F14-767E-E59AAA5B1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05249-3CE3-3471-29DE-FDEF7501B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1F1D-145C-4F02-95A4-9EF9F6BAF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21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9980-3E7F-BE63-5DA1-1CFB2042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9DB14-FC5C-3553-012F-7A8148374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C6D6E-E53C-8D68-D72E-50688C616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B572-4752-42E8-A6B0-C4EAAE3024DD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E26B8-D2B2-85F0-9DA2-12454238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70346-108A-4F2C-5827-5E4BA2FD4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1F1D-145C-4F02-95A4-9EF9F6BAF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27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0A54E-BBFD-BCCA-546A-03B6DAE97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39FCA-249C-4F1D-021B-03692773C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A91BD-0A21-CCFE-5FEE-1213293E7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B572-4752-42E8-A6B0-C4EAAE3024DD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38032-F740-4DB3-A62E-56D9AF8AA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3A929-F3E2-81FC-CC91-CBE29473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1F1D-145C-4F02-95A4-9EF9F6BAF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28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9F520-9260-7928-09D4-6E943CB98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BE0EB-F917-758D-8BBA-18F9B7E99B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0243F4-81F3-1850-7807-133599DA1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B2A78-EA7A-45A3-F2A6-7444D4FFF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B572-4752-42E8-A6B0-C4EAAE3024DD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CA19C3-61BE-CAF4-CDE9-D9FCF2FEC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7A62F-30B0-8852-31F8-4F53BCF0C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1F1D-145C-4F02-95A4-9EF9F6BAF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019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CFC09-4A8A-FC06-DAC4-D4FF01589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82623-FC0A-871D-73D2-CA8655467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70BB5-1F3A-3931-E554-124BDAA07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D07E77-7C68-9ABA-DAD4-691FAC8B4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15EF8B-FAF9-A47C-588D-A5890F77A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FF5349-DF9A-CBF1-A3F3-94EF7AADE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B572-4752-42E8-A6B0-C4EAAE3024DD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DDCB92-2E8E-A649-E6CC-44AEBF942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BC1C29-A879-4DE0-98D7-13D04F5E7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1F1D-145C-4F02-95A4-9EF9F6BAF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189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28B0A-C63C-E55A-FD60-E6E5D817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50B73F-8A4D-D7BE-6DEC-D5DCDDB08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B572-4752-42E8-A6B0-C4EAAE3024DD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1F7BD-A8BD-16FD-1420-95D321FCD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DB8C0C-B9B5-7E1E-1155-4E38487A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1F1D-145C-4F02-95A4-9EF9F6BAF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9634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61275-5F47-A1A2-7CA2-41828A956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B572-4752-42E8-A6B0-C4EAAE3024DD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64798A-92E0-C825-DC96-768BF252E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604662-7B93-D457-8BB5-33766B81F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1F1D-145C-4F02-95A4-9EF9F6BAF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651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D273-043D-E9F2-A7AA-4AB114A43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80405-459F-1507-D2F2-3D3974063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16DBC4-CD53-3F9B-3E05-18340291E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1524A-4E5C-EB6E-B74F-50631BD22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B572-4752-42E8-A6B0-C4EAAE3024DD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BDB440-403B-0876-D7F9-5C15878C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53BE4B-B976-B819-E9E0-0B1DD349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1F1D-145C-4F02-95A4-9EF9F6BAF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406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F0746-82AD-289C-0348-7D41A1B57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3706A3-D6DB-EF54-5D01-E68CC84B4F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7294F-385B-0945-5E42-3F892A64A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26E73-6CAE-9F50-73D9-1C26D39C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CB572-4752-42E8-A6B0-C4EAAE3024DD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AFE58-A76B-3850-4B3F-A7FCD11B6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87E01-4F7D-DABB-75D0-A2D119DCE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51F1D-145C-4F02-95A4-9EF9F6BAF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9553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EACE99-AB42-9861-5A6C-43572EFA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38BED-A3D4-1346-5BB4-C65F7C6EA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43847-6F52-55A8-5221-B0EC1830D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CB572-4752-42E8-A6B0-C4EAAE3024DD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8422F-1158-1A87-62DE-8922504F5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A5D23-77A5-B525-EEFF-39ED60057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51F1D-145C-4F02-95A4-9EF9F6BAF9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787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7B93-B2AC-B2E2-DF96-F1BBC320F3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805" y="662652"/>
            <a:ext cx="9144000" cy="2766347"/>
          </a:xfrm>
        </p:spPr>
        <p:txBody>
          <a:bodyPr/>
          <a:lstStyle/>
          <a:p>
            <a:r>
              <a:rPr lang="en-IN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 ATTRITION </a:t>
            </a:r>
            <a:r>
              <a:rPr lang="en-IN" sz="6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FECD9F-AC01-9B53-7AA7-2EB0C0928F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2910" y="4653022"/>
            <a:ext cx="2785641" cy="81312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l"/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AARTHI KRISHNAN</a:t>
            </a:r>
          </a:p>
        </p:txBody>
      </p:sp>
    </p:spTree>
    <p:extLst>
      <p:ext uri="{BB962C8B-B14F-4D97-AF65-F5344CB8AC3E}">
        <p14:creationId xmlns:p14="http://schemas.microsoft.com/office/powerpoint/2010/main" val="260993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E5E71-08DA-F955-CDCC-68474CF6CD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354" y="1331089"/>
            <a:ext cx="10515599" cy="4756672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endParaRPr lang="en-US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report is to analyze employee attrition patterns within the organization using Power BI. Attrition insights help HR teams understand trends, identify high-risk departments, and implement proactive strategies to retain talent and reduce turnover.</a:t>
            </a:r>
          </a:p>
          <a:p>
            <a:pPr algn="just">
              <a:lnSpc>
                <a:spcPct val="200000"/>
              </a:lnSpc>
            </a:pPr>
            <a:endParaRPr lang="en-IN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50239E-B337-61B2-0F6F-2FAF50FB5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320263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34C3-7F82-7C3D-753D-A90E94385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METRICS ANALYZED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9E504B-0F5C-108A-6D38-05AF598A8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6279"/>
          </a:xfrm>
        </p:spPr>
        <p:txBody>
          <a:bodyPr>
            <a:normAutofit/>
          </a:bodyPr>
          <a:lstStyle/>
          <a:p>
            <a:pPr algn="just"/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ATTRITION RATE</a:t>
            </a:r>
          </a:p>
          <a:p>
            <a:pPr marL="0" indent="0" algn="just">
              <a:buNone/>
            </a:pPr>
            <a:endParaRPr lang="en-IN" sz="1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EDUCATION LEVEL &amp; JOB ROLE IMPACT</a:t>
            </a:r>
          </a:p>
          <a:p>
            <a:pPr marL="0" indent="0" algn="just">
              <a:buNone/>
            </a:pPr>
            <a:endParaRPr lang="en-IN" sz="1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ATTRITION BY BUSINESS TRAVEL</a:t>
            </a:r>
          </a:p>
          <a:p>
            <a:pPr algn="just"/>
            <a:endParaRPr lang="en-IN" sz="1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 SATISFACTION &amp; JOB SATISFACTION IMPACT</a:t>
            </a:r>
          </a:p>
          <a:p>
            <a:pPr algn="just"/>
            <a:endParaRPr lang="en-IN" sz="1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LIFE BALANCE IMPACT ON ATTRITION RATE</a:t>
            </a:r>
          </a:p>
          <a:p>
            <a:pPr algn="just"/>
            <a:endParaRPr lang="en-IN" sz="11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OVERTIME IMPACT</a:t>
            </a:r>
          </a:p>
          <a:p>
            <a:pPr algn="just"/>
            <a:endParaRPr lang="en-IN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940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F57D5-1864-087A-F5B3-CA044A0DB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CD94D-F1FD-AB8C-0CFD-5A1044C0C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20532"/>
          </a:xfrm>
        </p:spPr>
        <p:txBody>
          <a:bodyPr>
            <a:normAutofit/>
          </a:bodyPr>
          <a:lstStyle/>
          <a:p>
            <a:pPr algn="just"/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Attrition Percentage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overall employee is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16 %</a:t>
            </a:r>
          </a:p>
          <a:p>
            <a:pPr algn="just"/>
            <a:endParaRPr lang="en-IN" sz="1000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Attrition Range around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25-34 age group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the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attrition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count.</a:t>
            </a:r>
          </a:p>
          <a:p>
            <a:pPr algn="just"/>
            <a:endParaRPr lang="en-IN" sz="1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Time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also be one of the reason for attrition as the attrition count for Over Time is more.</a:t>
            </a:r>
          </a:p>
          <a:p>
            <a:pPr algn="just"/>
            <a:endParaRPr lang="en-IN" sz="1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with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Bachelor’s Degree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the more Attrition count</a:t>
            </a:r>
          </a:p>
          <a:p>
            <a:pPr algn="just"/>
            <a:endParaRPr lang="en-IN" sz="1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also important to note that Employee with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job level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the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attrition count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685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ADF6D-C278-C335-6F69-A4D510B52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273" y="1030147"/>
            <a:ext cx="10243596" cy="5146816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getting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Salary Hike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tends to stay within the company.</a:t>
            </a:r>
          </a:p>
          <a:p>
            <a:pPr marL="0" indent="0">
              <a:buNone/>
            </a:pPr>
            <a:endParaRPr lang="en-IN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R&amp;D Department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the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 Attrition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 in which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Laboratory Technician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more attrition count</a:t>
            </a:r>
          </a:p>
          <a:p>
            <a:pPr marL="0" indent="0">
              <a:buNone/>
            </a:pPr>
            <a:endParaRPr lang="en-IN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important to notice that the employee who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travel rarely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the highest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attrition rate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around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66%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than employee travelling frequently.</a:t>
            </a:r>
          </a:p>
          <a:p>
            <a:pPr marL="0" indent="0">
              <a:buNone/>
            </a:pPr>
            <a:endParaRPr lang="en-IN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having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Good Work Life Balance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(rating - 3) also has the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highest attrition count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 the rating given for 1.</a:t>
            </a:r>
          </a:p>
          <a:p>
            <a:pPr marL="0" indent="0" algn="just">
              <a:buNone/>
            </a:pPr>
            <a:endParaRPr lang="en-IN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with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 Job Satisfaction rating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 the </a:t>
            </a:r>
            <a:r>
              <a:rPr lang="en-IN" sz="2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attrition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count.</a:t>
            </a:r>
          </a:p>
        </p:txBody>
      </p:sp>
    </p:spTree>
    <p:extLst>
      <p:ext uri="{BB962C8B-B14F-4D97-AF65-F5344CB8AC3E}">
        <p14:creationId xmlns:p14="http://schemas.microsoft.com/office/powerpoint/2010/main" val="1463557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FF2A9-EF88-5979-9B94-A8DF869C9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sz="32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200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DF939-778E-F4F6-3010-3F0783301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sz="20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HR attrition report provides a data-driven approach to understanding why employees leave and where interventions are needed. The insights empower HR professionals to make informed decisions, reduce turnover, and foster a more satisfied and productive workforce.</a:t>
            </a:r>
          </a:p>
          <a:p>
            <a:pPr algn="just">
              <a:lnSpc>
                <a:spcPct val="200000"/>
              </a:lnSpc>
            </a:pPr>
            <a:endParaRPr lang="en-IN" sz="2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24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34D238-2E72-18B4-87EE-58273281D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30" y="500743"/>
            <a:ext cx="10667999" cy="590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81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57E647-6A96-F540-849F-E642A5759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21" y="468085"/>
            <a:ext cx="10735465" cy="580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36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88F1E-3AF5-3F52-89AE-D064DE0F6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8264"/>
            <a:ext cx="10515600" cy="535907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en-IN" sz="11000" b="1" dirty="0">
              <a:solidFill>
                <a:schemeClr val="accent2">
                  <a:lumMod val="50000"/>
                </a:schemeClr>
              </a:solidFill>
              <a:latin typeface="Lucida Handwriting" panose="03010101010101010101" pitchFamily="66" charset="0"/>
            </a:endParaRPr>
          </a:p>
          <a:p>
            <a:pPr marL="0" indent="0" algn="ctr">
              <a:buNone/>
            </a:pPr>
            <a:r>
              <a:rPr lang="en-IN" sz="11000" b="1" dirty="0">
                <a:solidFill>
                  <a:schemeClr val="accent2">
                    <a:lumMod val="50000"/>
                  </a:schemeClr>
                </a:solidFill>
                <a:latin typeface="Lucida Handwriting" panose="03010101010101010101" pitchFamily="66" charset="0"/>
              </a:rPr>
              <a:t>THANK </a:t>
            </a:r>
          </a:p>
          <a:p>
            <a:pPr marL="0" indent="0" algn="ctr">
              <a:buNone/>
            </a:pPr>
            <a:r>
              <a:rPr lang="en-IN" sz="11000" b="1" dirty="0">
                <a:solidFill>
                  <a:schemeClr val="accent2">
                    <a:lumMod val="50000"/>
                  </a:schemeClr>
                </a:solidFill>
                <a:latin typeface="Lucida Handwriting" panose="03010101010101010101" pitchFamily="66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8347200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281</Words>
  <Application>Microsoft Office PowerPoint</Application>
  <PresentationFormat>Widescreen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Lucida Handwriting</vt:lpstr>
      <vt:lpstr>Times New Roman</vt:lpstr>
      <vt:lpstr>Office Theme</vt:lpstr>
      <vt:lpstr>HR ATTRITION ANALYSIS</vt:lpstr>
      <vt:lpstr>OBJECTIVE</vt:lpstr>
      <vt:lpstr>KEY METRICS ANALYZED</vt:lpstr>
      <vt:lpstr>INSIGHTS</vt:lpstr>
      <vt:lpstr>PowerPoint Presentation</vt:lpstr>
      <vt:lpstr>CONCLUSION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Aarthi Krishnan</dc:creator>
  <cp:lastModifiedBy>Aarthi Krishnan</cp:lastModifiedBy>
  <cp:revision>1</cp:revision>
  <dcterms:created xsi:type="dcterms:W3CDTF">2025-09-12T05:36:15Z</dcterms:created>
  <dcterms:modified xsi:type="dcterms:W3CDTF">2025-09-12T06:23:54Z</dcterms:modified>
</cp:coreProperties>
</file>