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2" r:id="rId3"/>
    <p:sldId id="257" r:id="rId4"/>
    <p:sldId id="258" r:id="rId5"/>
    <p:sldId id="260" r:id="rId6"/>
    <p:sldId id="261" r:id="rId7"/>
    <p:sldId id="263" r:id="rId8"/>
    <p:sldId id="264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8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arthi Krishnan" userId="ff5c313115ca8960" providerId="LiveId" clId="{B4C57849-26F6-4375-A61D-684E5ABD8CD2}"/>
    <pc:docChg chg="custSel addSld modSld">
      <pc:chgData name="Aarthi Krishnan" userId="ff5c313115ca8960" providerId="LiveId" clId="{B4C57849-26F6-4375-A61D-684E5ABD8CD2}" dt="2025-09-16T12:44:34.158" v="32" actId="14100"/>
      <pc:docMkLst>
        <pc:docMk/>
      </pc:docMkLst>
      <pc:sldChg chg="addSp delSp modSp new mod">
        <pc:chgData name="Aarthi Krishnan" userId="ff5c313115ca8960" providerId="LiveId" clId="{B4C57849-26F6-4375-A61D-684E5ABD8CD2}" dt="2025-09-16T12:41:57.288" v="14" actId="2710"/>
        <pc:sldMkLst>
          <pc:docMk/>
          <pc:sldMk cId="2212096993" sldId="262"/>
        </pc:sldMkLst>
        <pc:spChg chg="del">
          <ac:chgData name="Aarthi Krishnan" userId="ff5c313115ca8960" providerId="LiveId" clId="{B4C57849-26F6-4375-A61D-684E5ABD8CD2}" dt="2025-09-16T12:40:48.226" v="1"/>
          <ac:spMkLst>
            <pc:docMk/>
            <pc:sldMk cId="2212096993" sldId="262"/>
            <ac:spMk id="2" creationId="{5C33CCB1-73DF-5058-938D-8E9FC30490C5}"/>
          </ac:spMkLst>
        </pc:spChg>
        <pc:spChg chg="mod">
          <ac:chgData name="Aarthi Krishnan" userId="ff5c313115ca8960" providerId="LiveId" clId="{B4C57849-26F6-4375-A61D-684E5ABD8CD2}" dt="2025-09-16T12:41:57.288" v="14" actId="2710"/>
          <ac:spMkLst>
            <pc:docMk/>
            <pc:sldMk cId="2212096993" sldId="262"/>
            <ac:spMk id="3" creationId="{7B73FE79-9FF1-B64E-AC05-5CE981D0FB68}"/>
          </ac:spMkLst>
        </pc:spChg>
        <pc:spChg chg="add mod">
          <ac:chgData name="Aarthi Krishnan" userId="ff5c313115ca8960" providerId="LiveId" clId="{B4C57849-26F6-4375-A61D-684E5ABD8CD2}" dt="2025-09-16T12:40:56.921" v="10" actId="20577"/>
          <ac:spMkLst>
            <pc:docMk/>
            <pc:sldMk cId="2212096993" sldId="262"/>
            <ac:spMk id="4" creationId="{A2F0796D-F5EF-D505-CB7B-961C699562CA}"/>
          </ac:spMkLst>
        </pc:spChg>
      </pc:sldChg>
      <pc:sldChg chg="addSp delSp modSp new mod">
        <pc:chgData name="Aarthi Krishnan" userId="ff5c313115ca8960" providerId="LiveId" clId="{B4C57849-26F6-4375-A61D-684E5ABD8CD2}" dt="2025-09-16T12:43:38.644" v="25" actId="14100"/>
        <pc:sldMkLst>
          <pc:docMk/>
          <pc:sldMk cId="2364136500" sldId="263"/>
        </pc:sldMkLst>
        <pc:spChg chg="del">
          <ac:chgData name="Aarthi Krishnan" userId="ff5c313115ca8960" providerId="LiveId" clId="{B4C57849-26F6-4375-A61D-684E5ABD8CD2}" dt="2025-09-16T12:42:25.588" v="19" actId="478"/>
          <ac:spMkLst>
            <pc:docMk/>
            <pc:sldMk cId="2364136500" sldId="263"/>
            <ac:spMk id="2" creationId="{835D55AF-A550-4A2C-9219-9FA55064472D}"/>
          </ac:spMkLst>
        </pc:spChg>
        <pc:spChg chg="del">
          <ac:chgData name="Aarthi Krishnan" userId="ff5c313115ca8960" providerId="LiveId" clId="{B4C57849-26F6-4375-A61D-684E5ABD8CD2}" dt="2025-09-16T12:42:27.573" v="20" actId="478"/>
          <ac:spMkLst>
            <pc:docMk/>
            <pc:sldMk cId="2364136500" sldId="263"/>
            <ac:spMk id="3" creationId="{CEDABC8F-A216-A004-E2D6-ADB0E4323365}"/>
          </ac:spMkLst>
        </pc:spChg>
        <pc:picChg chg="add mod">
          <ac:chgData name="Aarthi Krishnan" userId="ff5c313115ca8960" providerId="LiveId" clId="{B4C57849-26F6-4375-A61D-684E5ABD8CD2}" dt="2025-09-16T12:43:38.644" v="25" actId="14100"/>
          <ac:picMkLst>
            <pc:docMk/>
            <pc:sldMk cId="2364136500" sldId="263"/>
            <ac:picMk id="5" creationId="{2F120600-1089-E5A2-029F-43E50A581E05}"/>
          </ac:picMkLst>
        </pc:picChg>
      </pc:sldChg>
      <pc:sldChg chg="addSp delSp modSp new mod">
        <pc:chgData name="Aarthi Krishnan" userId="ff5c313115ca8960" providerId="LiveId" clId="{B4C57849-26F6-4375-A61D-684E5ABD8CD2}" dt="2025-09-16T12:44:34.158" v="32" actId="14100"/>
        <pc:sldMkLst>
          <pc:docMk/>
          <pc:sldMk cId="2442912076" sldId="264"/>
        </pc:sldMkLst>
        <pc:spChg chg="del">
          <ac:chgData name="Aarthi Krishnan" userId="ff5c313115ca8960" providerId="LiveId" clId="{B4C57849-26F6-4375-A61D-684E5ABD8CD2}" dt="2025-09-16T12:42:19.299" v="17" actId="478"/>
          <ac:spMkLst>
            <pc:docMk/>
            <pc:sldMk cId="2442912076" sldId="264"/>
            <ac:spMk id="2" creationId="{986FA987-B910-6A5D-F192-325DA3ABE89C}"/>
          </ac:spMkLst>
        </pc:spChg>
        <pc:spChg chg="del">
          <ac:chgData name="Aarthi Krishnan" userId="ff5c313115ca8960" providerId="LiveId" clId="{B4C57849-26F6-4375-A61D-684E5ABD8CD2}" dt="2025-09-16T12:42:21.651" v="18" actId="478"/>
          <ac:spMkLst>
            <pc:docMk/>
            <pc:sldMk cId="2442912076" sldId="264"/>
            <ac:spMk id="3" creationId="{5E750E70-1095-D7F8-551D-BD9CA0D69C09}"/>
          </ac:spMkLst>
        </pc:spChg>
        <pc:picChg chg="add mod">
          <ac:chgData name="Aarthi Krishnan" userId="ff5c313115ca8960" providerId="LiveId" clId="{B4C57849-26F6-4375-A61D-684E5ABD8CD2}" dt="2025-09-16T12:44:34.158" v="32" actId="14100"/>
          <ac:picMkLst>
            <pc:docMk/>
            <pc:sldMk cId="2442912076" sldId="264"/>
            <ac:picMk id="5" creationId="{6ED85300-9314-8935-8661-88A94EDA7C4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2E70D-E5FA-438E-AB80-F4DACD8E1006}" type="datetimeFigureOut">
              <a:rPr lang="en-IN" smtClean="0"/>
              <a:t>16-09-2025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27B5C-FCE8-46C3-8DBB-9DB31848B8D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2E70D-E5FA-438E-AB80-F4DACD8E1006}" type="datetimeFigureOut">
              <a:rPr lang="en-IN" smtClean="0"/>
              <a:t>16-09-2025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27B5C-FCE8-46C3-8DBB-9DB31848B8D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2E70D-E5FA-438E-AB80-F4DACD8E1006}" type="datetimeFigureOut">
              <a:rPr lang="en-IN" smtClean="0"/>
              <a:t>16-09-2025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27B5C-FCE8-46C3-8DBB-9DB31848B8D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2E70D-E5FA-438E-AB80-F4DACD8E1006}" type="datetimeFigureOut">
              <a:rPr lang="en-IN" smtClean="0"/>
              <a:t>16-09-2025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27B5C-FCE8-46C3-8DBB-9DB31848B8D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2E70D-E5FA-438E-AB80-F4DACD8E1006}" type="datetimeFigureOut">
              <a:rPr lang="en-IN" smtClean="0"/>
              <a:t>16-09-2025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27B5C-FCE8-46C3-8DBB-9DB31848B8D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2E70D-E5FA-438E-AB80-F4DACD8E1006}" type="datetimeFigureOut">
              <a:rPr lang="en-IN" smtClean="0"/>
              <a:t>16-09-2025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27B5C-FCE8-46C3-8DBB-9DB31848B8D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2E70D-E5FA-438E-AB80-F4DACD8E1006}" type="datetimeFigureOut">
              <a:rPr lang="en-IN" smtClean="0"/>
              <a:t>16-09-2025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27B5C-FCE8-46C3-8DBB-9DB31848B8D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2E70D-E5FA-438E-AB80-F4DACD8E1006}" type="datetimeFigureOut">
              <a:rPr lang="en-IN" smtClean="0"/>
              <a:t>16-09-2025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27B5C-FCE8-46C3-8DBB-9DB31848B8D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2E70D-E5FA-438E-AB80-F4DACD8E1006}" type="datetimeFigureOut">
              <a:rPr lang="en-IN" smtClean="0"/>
              <a:t>16-09-2025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27B5C-FCE8-46C3-8DBB-9DB31848B8D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2E70D-E5FA-438E-AB80-F4DACD8E1006}" type="datetimeFigureOut">
              <a:rPr lang="en-IN" smtClean="0"/>
              <a:t>16-09-2025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27B5C-FCE8-46C3-8DBB-9DB31848B8D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2E70D-E5FA-438E-AB80-F4DACD8E1006}" type="datetimeFigureOut">
              <a:rPr lang="en-IN" smtClean="0"/>
              <a:t>16-09-2025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27B5C-FCE8-46C3-8DBB-9DB31848B8D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2E70D-E5FA-438E-AB80-F4DACD8E1006}" type="datetimeFigureOut">
              <a:rPr lang="en-IN" smtClean="0"/>
              <a:t>16-09-2025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27B5C-FCE8-46C3-8DBB-9DB31848B8D6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HOSPITAL MANAGEMENT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39000" y="4942113"/>
            <a:ext cx="3429000" cy="793523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</a:p>
          <a:p>
            <a:pPr algn="l"/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AARTHI KRISHNAN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3FE79-9FF1-B64E-AC05-5CE981D0F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0" indent="0" algn="just">
              <a:lnSpc>
                <a:spcPct val="200000"/>
              </a:lnSpc>
              <a:buNone/>
            </a:pP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primary objective of analyzing a Hospital Management System using SQL and Power BI is to efficiently manage healthcare data, streamline hospital operations, and support informed decision-making through data-driven insights. The analysis focuses on transforming complex healthcare data into meaningful reports that improve patient care, operational efficiency, and resource utilization.</a:t>
            </a:r>
            <a:endParaRPr lang="en-IN" sz="22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2F0796D-F5EF-D505-CB7B-961C69956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N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</p:txBody>
      </p:sp>
    </p:spTree>
    <p:extLst>
      <p:ext uri="{BB962C8B-B14F-4D97-AF65-F5344CB8AC3E}">
        <p14:creationId xmlns:p14="http://schemas.microsoft.com/office/powerpoint/2010/main" val="2212096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KPI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I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UNIQUE PATIENT</a:t>
            </a:r>
          </a:p>
          <a:p>
            <a:pPr marL="0" indent="0" algn="just">
              <a:buNone/>
            </a:pPr>
            <a:endParaRPr lang="en-IN" sz="11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APPOINTMENT COUNT</a:t>
            </a:r>
          </a:p>
          <a:p>
            <a:pPr marL="0" indent="0" algn="just">
              <a:buNone/>
            </a:pPr>
            <a:endParaRPr lang="en-IN" sz="11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COMPLETION AND CANCELLATION STATUS BY EACH DOCTOR</a:t>
            </a:r>
          </a:p>
          <a:p>
            <a:pPr algn="just"/>
            <a:endParaRPr lang="en-IN" sz="11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 AND REPEATED PATIENT</a:t>
            </a:r>
          </a:p>
          <a:p>
            <a:pPr algn="just"/>
            <a:endParaRPr lang="en-IN" sz="11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 5 BOOKING HOURS</a:t>
            </a:r>
          </a:p>
          <a:p>
            <a:pPr algn="just"/>
            <a:endParaRPr lang="en-IN" sz="11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 3 PATIENT BY VISIT COUNT</a:t>
            </a:r>
          </a:p>
          <a:p>
            <a:pPr algn="just"/>
            <a:endParaRPr lang="en-IN" sz="11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TARGET VS APPOINTMENT COUNT PER EACH DAY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9378"/>
            <a:ext cx="10515600" cy="1325563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9695"/>
            <a:ext cx="10515600" cy="4671739"/>
          </a:xfrm>
        </p:spPr>
        <p:txBody>
          <a:bodyPr>
            <a:normAutofit/>
          </a:bodyPr>
          <a:lstStyle/>
          <a:p>
            <a:pPr algn="just"/>
            <a:r>
              <a:rPr lang="en-IN" sz="2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Dr. Michael Johnson – Cardiologist</a:t>
            </a:r>
          </a:p>
          <a:p>
            <a:pPr algn="just"/>
            <a:r>
              <a:rPr lang="en-IN" sz="2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Dr. Jane Smith – </a:t>
            </a:r>
            <a:r>
              <a:rPr lang="en-IN" sz="22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pediatrician</a:t>
            </a:r>
            <a:endParaRPr lang="en-IN" sz="22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Dr. John Doe – General Physician</a:t>
            </a:r>
          </a:p>
          <a:p>
            <a:pPr marL="0" indent="0" algn="just">
              <a:buNone/>
            </a:pPr>
            <a:endParaRPr lang="en-IN" sz="22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sz="2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Cancellation Status</a:t>
            </a:r>
          </a:p>
          <a:p>
            <a:pPr marL="0" indent="0" algn="just">
              <a:buNone/>
            </a:pPr>
            <a:endParaRPr lang="en-IN" sz="10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appointment made with Michael Johnson is cancelled while other doctor has no cancellation status</a:t>
            </a:r>
          </a:p>
          <a:p>
            <a:pPr algn="just"/>
            <a:endParaRPr lang="en-IN" sz="22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sz="2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Completion Status</a:t>
            </a:r>
          </a:p>
          <a:p>
            <a:pPr marL="0" indent="0" algn="just">
              <a:buNone/>
            </a:pPr>
            <a:endParaRPr lang="en-IN" sz="10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Dr. Jane Smith has 100% of Completion Status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303" y="845691"/>
            <a:ext cx="10515600" cy="5636132"/>
          </a:xfrm>
        </p:spPr>
        <p:txBody>
          <a:bodyPr>
            <a:normAutofit/>
          </a:bodyPr>
          <a:lstStyle/>
          <a:p>
            <a:pPr algn="just"/>
            <a:r>
              <a:rPr lang="en-IN" sz="2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Dr. John Doe (General Physician) has the maximum number of appointment but not completed status.</a:t>
            </a:r>
          </a:p>
          <a:p>
            <a:pPr algn="just"/>
            <a:endParaRPr lang="en-IN" sz="22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sz="2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PATIENT VISIT</a:t>
            </a:r>
          </a:p>
          <a:p>
            <a:pPr algn="just"/>
            <a:endParaRPr lang="en-IN" sz="10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 visit of patient count is more than the repeated patient count</a:t>
            </a:r>
          </a:p>
          <a:p>
            <a:pPr marL="0" indent="0" algn="just">
              <a:buNone/>
            </a:pPr>
            <a:endParaRPr lang="en-IN" sz="11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age group between 20-35 has made the maximum appointment in hospital. In which Dr. John Doe has the maximum appointment count .</a:t>
            </a:r>
          </a:p>
          <a:p>
            <a:pPr marL="0" indent="0" algn="just">
              <a:buNone/>
            </a:pPr>
            <a:endParaRPr lang="en-IN" sz="11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Patient with ID –P0009(David Lee) has not made even a single appointment with any doctor</a:t>
            </a:r>
          </a:p>
          <a:p>
            <a:pPr algn="just"/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6339"/>
            <a:ext cx="10515600" cy="352187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just">
              <a:buNone/>
            </a:pPr>
            <a:r>
              <a:rPr lang="en-IN" sz="2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BOOKING HOURS</a:t>
            </a:r>
          </a:p>
          <a:p>
            <a:pPr algn="just"/>
            <a:endParaRPr lang="en-IN" sz="10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 appointment booking hours differs for each doctor</a:t>
            </a:r>
          </a:p>
          <a:p>
            <a:pPr algn="just"/>
            <a:endParaRPr lang="en-IN" sz="22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sz="2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AVERAGE WAITING HOUR</a:t>
            </a:r>
          </a:p>
          <a:p>
            <a:pPr algn="just"/>
            <a:endParaRPr lang="en-IN" sz="10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over all average waiting gap between each appointment for each doctor is around 1 hour </a:t>
            </a:r>
          </a:p>
          <a:p>
            <a:pPr algn="just"/>
            <a:endParaRPr lang="en-IN" sz="22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2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F120600-1089-E5A2-029F-43E50A581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457" y="446314"/>
            <a:ext cx="10896599" cy="590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136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D85300-9314-8935-8661-88A94EDA7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71" y="446771"/>
            <a:ext cx="10765972" cy="589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912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6826" y="852562"/>
            <a:ext cx="9418347" cy="4829780"/>
          </a:xfrm>
        </p:spPr>
        <p:txBody>
          <a:bodyPr>
            <a:normAutofit/>
          </a:bodyPr>
          <a:lstStyle/>
          <a:p>
            <a:pPr algn="ctr"/>
            <a:r>
              <a:rPr lang="en-IN" sz="9600" b="1" dirty="0">
                <a:solidFill>
                  <a:schemeClr val="accent1">
                    <a:lumMod val="50000"/>
                  </a:schemeClr>
                </a:solidFill>
                <a:latin typeface="Segoe Script" panose="030B0504020000000003" pitchFamily="66" charset="0"/>
              </a:rPr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255</Words>
  <Application>Microsoft Office PowerPoint</Application>
  <PresentationFormat>Widescreen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Segoe Script</vt:lpstr>
      <vt:lpstr>Times New Roman</vt:lpstr>
      <vt:lpstr>Office Theme</vt:lpstr>
      <vt:lpstr>HOSPITAL MANAGEMENT ANALYSIS</vt:lpstr>
      <vt:lpstr>OBJECTIVE</vt:lpstr>
      <vt:lpstr>KPI Metrics</vt:lpstr>
      <vt:lpstr>ANALYSIS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Aarthi Krishnan</dc:creator>
  <cp:lastModifiedBy>Aarthi Krishnan</cp:lastModifiedBy>
  <cp:revision>4</cp:revision>
  <dcterms:created xsi:type="dcterms:W3CDTF">2025-09-09T08:18:00Z</dcterms:created>
  <dcterms:modified xsi:type="dcterms:W3CDTF">2025-09-16T12:44:35Z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60E34A749DFD4E6FACA7A74E529662BA_12</vt:lpwstr>
  </property>
  <property fmtid="{D5CDD505-2E9C-101B-9397-08002B2CF9AE}" pid="3" name="KSOProductBuildVer">
    <vt:lpwstr>1033-12.2.0.22549</vt:lpwstr>
  </property>
</Properties>
</file>