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4" r:id="rId6"/>
    <p:sldId id="263" r:id="rId7"/>
    <p:sldId id="257"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hi Krishnan" userId="ff5c313115ca8960" providerId="LiveId" clId="{B4C57849-26F6-4375-A61D-684E5ABD8CD2}"/>
    <pc:docChg chg="undo custSel addSld modSld">
      <pc:chgData name="Aarthi Krishnan" userId="ff5c313115ca8960" providerId="LiveId" clId="{B4C57849-26F6-4375-A61D-684E5ABD8CD2}" dt="2025-09-13T04:20:05.665" v="1097" actId="207"/>
      <pc:docMkLst>
        <pc:docMk/>
      </pc:docMkLst>
      <pc:sldChg chg="modSp mod">
        <pc:chgData name="Aarthi Krishnan" userId="ff5c313115ca8960" providerId="LiveId" clId="{B4C57849-26F6-4375-A61D-684E5ABD8CD2}" dt="2025-09-13T04:19:02.169" v="1087" actId="207"/>
        <pc:sldMkLst>
          <pc:docMk/>
          <pc:sldMk cId="2150219963" sldId="256"/>
        </pc:sldMkLst>
        <pc:spChg chg="mod">
          <ac:chgData name="Aarthi Krishnan" userId="ff5c313115ca8960" providerId="LiveId" clId="{B4C57849-26F6-4375-A61D-684E5ABD8CD2}" dt="2025-09-13T04:18:53.435" v="1086" actId="207"/>
          <ac:spMkLst>
            <pc:docMk/>
            <pc:sldMk cId="2150219963" sldId="256"/>
            <ac:spMk id="2" creationId="{CABF6C31-738D-0E13-0838-67EE9D14910B}"/>
          </ac:spMkLst>
        </pc:spChg>
        <pc:spChg chg="mod">
          <ac:chgData name="Aarthi Krishnan" userId="ff5c313115ca8960" providerId="LiveId" clId="{B4C57849-26F6-4375-A61D-684E5ABD8CD2}" dt="2025-09-13T04:19:02.169" v="1087" actId="207"/>
          <ac:spMkLst>
            <pc:docMk/>
            <pc:sldMk cId="2150219963" sldId="256"/>
            <ac:spMk id="3" creationId="{7DE50136-A935-46E9-C29D-0E81223508EC}"/>
          </ac:spMkLst>
        </pc:spChg>
      </pc:sldChg>
      <pc:sldChg chg="addSp delSp modSp new mod">
        <pc:chgData name="Aarthi Krishnan" userId="ff5c313115ca8960" providerId="LiveId" clId="{B4C57849-26F6-4375-A61D-684E5ABD8CD2}" dt="2025-09-13T02:41:18.495" v="7" actId="14100"/>
        <pc:sldMkLst>
          <pc:docMk/>
          <pc:sldMk cId="3596062264" sldId="257"/>
        </pc:sldMkLst>
        <pc:spChg chg="del">
          <ac:chgData name="Aarthi Krishnan" userId="ff5c313115ca8960" providerId="LiveId" clId="{B4C57849-26F6-4375-A61D-684E5ABD8CD2}" dt="2025-09-13T02:40:58.577" v="1" actId="478"/>
          <ac:spMkLst>
            <pc:docMk/>
            <pc:sldMk cId="3596062264" sldId="257"/>
            <ac:spMk id="2" creationId="{C72141F2-AF81-4E44-ACD4-C7F94D2F7521}"/>
          </ac:spMkLst>
        </pc:spChg>
        <pc:spChg chg="del">
          <ac:chgData name="Aarthi Krishnan" userId="ff5c313115ca8960" providerId="LiveId" clId="{B4C57849-26F6-4375-A61D-684E5ABD8CD2}" dt="2025-09-13T02:41:00.717" v="2" actId="478"/>
          <ac:spMkLst>
            <pc:docMk/>
            <pc:sldMk cId="3596062264" sldId="257"/>
            <ac:spMk id="3" creationId="{F68B6D5A-184D-0BE5-FC70-CC583B6AEBF1}"/>
          </ac:spMkLst>
        </pc:spChg>
        <pc:picChg chg="add mod">
          <ac:chgData name="Aarthi Krishnan" userId="ff5c313115ca8960" providerId="LiveId" clId="{B4C57849-26F6-4375-A61D-684E5ABD8CD2}" dt="2025-09-13T02:41:18.495" v="7" actId="14100"/>
          <ac:picMkLst>
            <pc:docMk/>
            <pc:sldMk cId="3596062264" sldId="257"/>
            <ac:picMk id="5" creationId="{AB99286C-286C-9212-72D9-CAC995F94899}"/>
          </ac:picMkLst>
        </pc:picChg>
      </pc:sldChg>
      <pc:sldChg chg="addSp delSp modSp new mod">
        <pc:chgData name="Aarthi Krishnan" userId="ff5c313115ca8960" providerId="LiveId" clId="{B4C57849-26F6-4375-A61D-684E5ABD8CD2}" dt="2025-09-13T02:42:19.411" v="18" actId="14100"/>
        <pc:sldMkLst>
          <pc:docMk/>
          <pc:sldMk cId="313922638" sldId="258"/>
        </pc:sldMkLst>
        <pc:spChg chg="del">
          <ac:chgData name="Aarthi Krishnan" userId="ff5c313115ca8960" providerId="LiveId" clId="{B4C57849-26F6-4375-A61D-684E5ABD8CD2}" dt="2025-09-13T02:41:26.913" v="9" actId="478"/>
          <ac:spMkLst>
            <pc:docMk/>
            <pc:sldMk cId="313922638" sldId="258"/>
            <ac:spMk id="2" creationId="{A018414D-2F23-9B18-823F-A079E03BB9D0}"/>
          </ac:spMkLst>
        </pc:spChg>
        <pc:spChg chg="del">
          <ac:chgData name="Aarthi Krishnan" userId="ff5c313115ca8960" providerId="LiveId" clId="{B4C57849-26F6-4375-A61D-684E5ABD8CD2}" dt="2025-09-13T02:41:28.802" v="10" actId="478"/>
          <ac:spMkLst>
            <pc:docMk/>
            <pc:sldMk cId="313922638" sldId="258"/>
            <ac:spMk id="3" creationId="{8C5AF0F4-C389-AD68-C434-1498BA953804}"/>
          </ac:spMkLst>
        </pc:spChg>
        <pc:picChg chg="add mod">
          <ac:chgData name="Aarthi Krishnan" userId="ff5c313115ca8960" providerId="LiveId" clId="{B4C57849-26F6-4375-A61D-684E5ABD8CD2}" dt="2025-09-13T02:42:19.411" v="18" actId="14100"/>
          <ac:picMkLst>
            <pc:docMk/>
            <pc:sldMk cId="313922638" sldId="258"/>
            <ac:picMk id="5" creationId="{5BFDD9C7-CD93-CB7E-EA3F-908FEA06CF4A}"/>
          </ac:picMkLst>
        </pc:picChg>
      </pc:sldChg>
      <pc:sldChg chg="addSp delSp modSp new mod">
        <pc:chgData name="Aarthi Krishnan" userId="ff5c313115ca8960" providerId="LiveId" clId="{B4C57849-26F6-4375-A61D-684E5ABD8CD2}" dt="2025-09-13T04:19:34.423" v="1092" actId="207"/>
        <pc:sldMkLst>
          <pc:docMk/>
          <pc:sldMk cId="1428580745" sldId="259"/>
        </pc:sldMkLst>
        <pc:spChg chg="add del mod">
          <ac:chgData name="Aarthi Krishnan" userId="ff5c313115ca8960" providerId="LiveId" clId="{B4C57849-26F6-4375-A61D-684E5ABD8CD2}" dt="2025-09-13T04:19:34.423" v="1092" actId="207"/>
          <ac:spMkLst>
            <pc:docMk/>
            <pc:sldMk cId="1428580745" sldId="259"/>
            <ac:spMk id="2" creationId="{88E426DF-AF7A-ECE4-FE32-49516A31D76F}"/>
          </ac:spMkLst>
        </pc:spChg>
        <pc:spChg chg="del mod">
          <ac:chgData name="Aarthi Krishnan" userId="ff5c313115ca8960" providerId="LiveId" clId="{B4C57849-26F6-4375-A61D-684E5ABD8CD2}" dt="2025-09-13T02:42:41.750" v="24" actId="478"/>
          <ac:spMkLst>
            <pc:docMk/>
            <pc:sldMk cId="1428580745" sldId="259"/>
            <ac:spMk id="3" creationId="{695E2805-7E99-3C88-25F6-58C0C474A248}"/>
          </ac:spMkLst>
        </pc:spChg>
      </pc:sldChg>
      <pc:sldChg chg="modSp new mod">
        <pc:chgData name="Aarthi Krishnan" userId="ff5c313115ca8960" providerId="LiveId" clId="{B4C57849-26F6-4375-A61D-684E5ABD8CD2}" dt="2025-09-13T04:19:43.277" v="1093" actId="207"/>
        <pc:sldMkLst>
          <pc:docMk/>
          <pc:sldMk cId="1980377397" sldId="260"/>
        </pc:sldMkLst>
        <pc:spChg chg="mod">
          <ac:chgData name="Aarthi Krishnan" userId="ff5c313115ca8960" providerId="LiveId" clId="{B4C57849-26F6-4375-A61D-684E5ABD8CD2}" dt="2025-09-13T04:19:08.839" v="1088" actId="207"/>
          <ac:spMkLst>
            <pc:docMk/>
            <pc:sldMk cId="1980377397" sldId="260"/>
            <ac:spMk id="2" creationId="{365AA334-C72A-10EC-4AD2-69CB07D19D63}"/>
          </ac:spMkLst>
        </pc:spChg>
        <pc:spChg chg="mod">
          <ac:chgData name="Aarthi Krishnan" userId="ff5c313115ca8960" providerId="LiveId" clId="{B4C57849-26F6-4375-A61D-684E5ABD8CD2}" dt="2025-09-13T04:19:43.277" v="1093" actId="207"/>
          <ac:spMkLst>
            <pc:docMk/>
            <pc:sldMk cId="1980377397" sldId="260"/>
            <ac:spMk id="3" creationId="{B27B8265-161A-F9DD-A179-831C8CD97EC0}"/>
          </ac:spMkLst>
        </pc:spChg>
      </pc:sldChg>
      <pc:sldChg chg="modSp new mod">
        <pc:chgData name="Aarthi Krishnan" userId="ff5c313115ca8960" providerId="LiveId" clId="{B4C57849-26F6-4375-A61D-684E5ABD8CD2}" dt="2025-09-13T04:19:48.743" v="1094" actId="207"/>
        <pc:sldMkLst>
          <pc:docMk/>
          <pc:sldMk cId="3484339928" sldId="261"/>
        </pc:sldMkLst>
        <pc:spChg chg="mod">
          <ac:chgData name="Aarthi Krishnan" userId="ff5c313115ca8960" providerId="LiveId" clId="{B4C57849-26F6-4375-A61D-684E5ABD8CD2}" dt="2025-09-13T04:19:14.453" v="1089" actId="207"/>
          <ac:spMkLst>
            <pc:docMk/>
            <pc:sldMk cId="3484339928" sldId="261"/>
            <ac:spMk id="2" creationId="{3284D6F8-3C95-DB5C-FBB0-0982BB16806D}"/>
          </ac:spMkLst>
        </pc:spChg>
        <pc:spChg chg="mod">
          <ac:chgData name="Aarthi Krishnan" userId="ff5c313115ca8960" providerId="LiveId" clId="{B4C57849-26F6-4375-A61D-684E5ABD8CD2}" dt="2025-09-13T04:19:48.743" v="1094" actId="207"/>
          <ac:spMkLst>
            <pc:docMk/>
            <pc:sldMk cId="3484339928" sldId="261"/>
            <ac:spMk id="3" creationId="{3CAAF731-B3C1-CE9E-26B1-2289E779411C}"/>
          </ac:spMkLst>
        </pc:spChg>
      </pc:sldChg>
      <pc:sldChg chg="modSp new mod">
        <pc:chgData name="Aarthi Krishnan" userId="ff5c313115ca8960" providerId="LiveId" clId="{B4C57849-26F6-4375-A61D-684E5ABD8CD2}" dt="2025-09-13T04:19:53.880" v="1095" actId="207"/>
        <pc:sldMkLst>
          <pc:docMk/>
          <pc:sldMk cId="2951909410" sldId="262"/>
        </pc:sldMkLst>
        <pc:spChg chg="mod">
          <ac:chgData name="Aarthi Krishnan" userId="ff5c313115ca8960" providerId="LiveId" clId="{B4C57849-26F6-4375-A61D-684E5ABD8CD2}" dt="2025-09-13T04:19:19.628" v="1090" actId="207"/>
          <ac:spMkLst>
            <pc:docMk/>
            <pc:sldMk cId="2951909410" sldId="262"/>
            <ac:spMk id="2" creationId="{3BCE13F4-3509-F93D-B2B1-C12BA505B9AF}"/>
          </ac:spMkLst>
        </pc:spChg>
        <pc:spChg chg="mod">
          <ac:chgData name="Aarthi Krishnan" userId="ff5c313115ca8960" providerId="LiveId" clId="{B4C57849-26F6-4375-A61D-684E5ABD8CD2}" dt="2025-09-13T04:19:53.880" v="1095" actId="207"/>
          <ac:spMkLst>
            <pc:docMk/>
            <pc:sldMk cId="2951909410" sldId="262"/>
            <ac:spMk id="3" creationId="{04340C61-B692-7810-E941-620E540210AD}"/>
          </ac:spMkLst>
        </pc:spChg>
      </pc:sldChg>
      <pc:sldChg chg="modSp new mod">
        <pc:chgData name="Aarthi Krishnan" userId="ff5c313115ca8960" providerId="LiveId" clId="{B4C57849-26F6-4375-A61D-684E5ABD8CD2}" dt="2025-09-13T04:20:05.665" v="1097" actId="207"/>
        <pc:sldMkLst>
          <pc:docMk/>
          <pc:sldMk cId="2827293672" sldId="263"/>
        </pc:sldMkLst>
        <pc:spChg chg="mod">
          <ac:chgData name="Aarthi Krishnan" userId="ff5c313115ca8960" providerId="LiveId" clId="{B4C57849-26F6-4375-A61D-684E5ABD8CD2}" dt="2025-09-13T04:19:26.978" v="1091" actId="207"/>
          <ac:spMkLst>
            <pc:docMk/>
            <pc:sldMk cId="2827293672" sldId="263"/>
            <ac:spMk id="2" creationId="{25CB4A66-62BB-BFF6-0242-E1EAA5E46AE6}"/>
          </ac:spMkLst>
        </pc:spChg>
        <pc:spChg chg="mod">
          <ac:chgData name="Aarthi Krishnan" userId="ff5c313115ca8960" providerId="LiveId" clId="{B4C57849-26F6-4375-A61D-684E5ABD8CD2}" dt="2025-09-13T04:20:05.665" v="1097" actId="207"/>
          <ac:spMkLst>
            <pc:docMk/>
            <pc:sldMk cId="2827293672" sldId="263"/>
            <ac:spMk id="3" creationId="{EE1F7B9D-3238-47F0-824D-7C6C35507624}"/>
          </ac:spMkLst>
        </pc:spChg>
      </pc:sldChg>
      <pc:sldChg chg="delSp modSp new mod">
        <pc:chgData name="Aarthi Krishnan" userId="ff5c313115ca8960" providerId="LiveId" clId="{B4C57849-26F6-4375-A61D-684E5ABD8CD2}" dt="2025-09-13T04:19:59.411" v="1096" actId="207"/>
        <pc:sldMkLst>
          <pc:docMk/>
          <pc:sldMk cId="3525924781" sldId="264"/>
        </pc:sldMkLst>
        <pc:spChg chg="del">
          <ac:chgData name="Aarthi Krishnan" userId="ff5c313115ca8960" providerId="LiveId" clId="{B4C57849-26F6-4375-A61D-684E5ABD8CD2}" dt="2025-09-13T02:54:52.228" v="616" actId="478"/>
          <ac:spMkLst>
            <pc:docMk/>
            <pc:sldMk cId="3525924781" sldId="264"/>
            <ac:spMk id="2" creationId="{8FC701FD-DBC8-EF89-1DDF-255A777BFFD6}"/>
          </ac:spMkLst>
        </pc:spChg>
        <pc:spChg chg="mod">
          <ac:chgData name="Aarthi Krishnan" userId="ff5c313115ca8960" providerId="LiveId" clId="{B4C57849-26F6-4375-A61D-684E5ABD8CD2}" dt="2025-09-13T04:19:59.411" v="1096" actId="207"/>
          <ac:spMkLst>
            <pc:docMk/>
            <pc:sldMk cId="3525924781" sldId="264"/>
            <ac:spMk id="3" creationId="{2CA5A5B9-AFCF-1763-4F14-FA1BB63A1A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D41B-168E-807A-D4AA-B711338443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70CFAE-463B-55D2-0F7E-54D20C2E4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7CA8AC-6F8E-40CD-ED00-6EEBF33CA157}"/>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5" name="Footer Placeholder 4">
            <a:extLst>
              <a:ext uri="{FF2B5EF4-FFF2-40B4-BE49-F238E27FC236}">
                <a16:creationId xmlns:a16="http://schemas.microsoft.com/office/drawing/2014/main" id="{A82BD541-D6E9-B58C-CED8-9A11D9F179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C052D-C012-2355-306D-E22CCF69D364}"/>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388235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73BE-5FCC-13DF-8F95-1AA5F102C7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30ED2-1AD2-3FDD-0320-A3FDB699D4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68A39B-1765-907A-5B37-98A9FEAF70BF}"/>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5" name="Footer Placeholder 4">
            <a:extLst>
              <a:ext uri="{FF2B5EF4-FFF2-40B4-BE49-F238E27FC236}">
                <a16:creationId xmlns:a16="http://schemas.microsoft.com/office/drawing/2014/main" id="{7D76C8A6-E6AB-6B33-DE55-DBF4CCC09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F3C411-62BD-1E01-ABC8-5017ADB94DFE}"/>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16636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361E5-2551-54F0-CCED-BF485F19EC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F62176-3244-7678-93D6-D841BA67C9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D50642-CFFC-D199-A078-A3A5405E7739}"/>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5" name="Footer Placeholder 4">
            <a:extLst>
              <a:ext uri="{FF2B5EF4-FFF2-40B4-BE49-F238E27FC236}">
                <a16:creationId xmlns:a16="http://schemas.microsoft.com/office/drawing/2014/main" id="{51D77F37-AE87-B8D4-911A-6D77EA162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2DB6B-99E7-8D27-FC7B-01F676298594}"/>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118831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8802-F27A-AF61-BB78-810159BC85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C33BD2-D15C-A557-78D8-072F115ABC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B4CD1-C578-979F-A384-EF03D370841F}"/>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5" name="Footer Placeholder 4">
            <a:extLst>
              <a:ext uri="{FF2B5EF4-FFF2-40B4-BE49-F238E27FC236}">
                <a16:creationId xmlns:a16="http://schemas.microsoft.com/office/drawing/2014/main" id="{FEC52A4E-0EA6-2086-4DD8-FA0DEE4E0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427E58-A908-4A3C-839B-2E27B2DF3B43}"/>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244049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6196-D41C-B8FA-B3E1-19CF096B0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F2342F-DA56-C1B2-3F39-A53446AB5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F22BE8-C3AE-DF5C-4B6C-47CA31E2B72A}"/>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5" name="Footer Placeholder 4">
            <a:extLst>
              <a:ext uri="{FF2B5EF4-FFF2-40B4-BE49-F238E27FC236}">
                <a16:creationId xmlns:a16="http://schemas.microsoft.com/office/drawing/2014/main" id="{8C7E1401-CFA6-0D2D-6BF2-E1B088318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B0F35-AC29-BFBF-F300-15D7CAB4CA6C}"/>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78467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9248-597D-1ABF-4F4B-2DC69BC3CF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8A0866-B7D1-ACFE-0099-298AC38DFD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2EEF49-54E0-C5B8-C04C-D55064A73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6DC2A0-EDA9-BF2E-844E-8986E186CF1C}"/>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6" name="Footer Placeholder 5">
            <a:extLst>
              <a:ext uri="{FF2B5EF4-FFF2-40B4-BE49-F238E27FC236}">
                <a16:creationId xmlns:a16="http://schemas.microsoft.com/office/drawing/2014/main" id="{1E4CD8E5-EDE8-EEDA-4377-623111EC9A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5BB299-8FDB-BC7E-B125-6820D7CC801F}"/>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206810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C51A-5D54-D1B4-9666-9E1A89F77A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27699-78D2-5B40-3AA7-AFAB23FFEC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27D69-2EBB-E72E-96F7-C7DD2BC22A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D11CCC-4574-034B-E181-565E54CCD8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FB734E-BF37-D4B6-0C3C-3255799202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34867-485E-D8ED-9DD4-96F232F04326}"/>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8" name="Footer Placeholder 7">
            <a:extLst>
              <a:ext uri="{FF2B5EF4-FFF2-40B4-BE49-F238E27FC236}">
                <a16:creationId xmlns:a16="http://schemas.microsoft.com/office/drawing/2014/main" id="{07312947-5316-0F0E-C5E5-C94F7D3C37B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5E848E-D45D-0379-62BF-A381E6287A9E}"/>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243505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2FC4-156F-2DAD-E014-E9026A892C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11FD8D-D5FA-8E67-3A9E-C291650D62AE}"/>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4" name="Footer Placeholder 3">
            <a:extLst>
              <a:ext uri="{FF2B5EF4-FFF2-40B4-BE49-F238E27FC236}">
                <a16:creationId xmlns:a16="http://schemas.microsoft.com/office/drawing/2014/main" id="{5BCBE23A-A9D7-F78A-66CA-C17B7E7CB9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E8C31F-F86F-9C5F-2CE8-D71D857F1AC5}"/>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88041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5D47B-3178-FC16-17D4-EFAA43A44EDA}"/>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3" name="Footer Placeholder 2">
            <a:extLst>
              <a:ext uri="{FF2B5EF4-FFF2-40B4-BE49-F238E27FC236}">
                <a16:creationId xmlns:a16="http://schemas.microsoft.com/office/drawing/2014/main" id="{E0935FF5-9595-573C-6EB7-29F5D438FE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23F046-4D71-C572-7D58-3955BF0030F8}"/>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427061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4933-41AE-13AA-F77C-BB26C34E4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848787-9AC8-E153-FFB2-349292EC5D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67D840-C174-3426-7C72-166599F2C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058F1-5C73-BBB4-0A10-49BD3E7A8137}"/>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6" name="Footer Placeholder 5">
            <a:extLst>
              <a:ext uri="{FF2B5EF4-FFF2-40B4-BE49-F238E27FC236}">
                <a16:creationId xmlns:a16="http://schemas.microsoft.com/office/drawing/2014/main" id="{4EC04EC4-8884-16BB-5717-1FC816C9DC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84D53-ACD8-335B-BBF3-5AEEC06034B0}"/>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382873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50CA-0A57-855A-6ED4-3249AB8A1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D47385-4BFD-6F61-BA8A-F67911DCD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3CC458-D7A0-75A0-719B-58EAF3A6B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E5B6B2-DDFA-0A57-E556-DF1BDA5C215E}"/>
              </a:ext>
            </a:extLst>
          </p:cNvPr>
          <p:cNvSpPr>
            <a:spLocks noGrp="1"/>
          </p:cNvSpPr>
          <p:nvPr>
            <p:ph type="dt" sz="half" idx="10"/>
          </p:nvPr>
        </p:nvSpPr>
        <p:spPr/>
        <p:txBody>
          <a:bodyPr/>
          <a:lstStyle/>
          <a:p>
            <a:fld id="{AE2BF441-6F36-4E29-9058-7BFB741EBC6D}" type="datetimeFigureOut">
              <a:rPr lang="en-IN" smtClean="0"/>
              <a:t>13-09-2025</a:t>
            </a:fld>
            <a:endParaRPr lang="en-IN"/>
          </a:p>
        </p:txBody>
      </p:sp>
      <p:sp>
        <p:nvSpPr>
          <p:cNvPr id="6" name="Footer Placeholder 5">
            <a:extLst>
              <a:ext uri="{FF2B5EF4-FFF2-40B4-BE49-F238E27FC236}">
                <a16:creationId xmlns:a16="http://schemas.microsoft.com/office/drawing/2014/main" id="{F90DFEE9-D361-6E98-7915-64B6B1F89E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015A4D-A982-3F82-0C0F-31F61C920CAD}"/>
              </a:ext>
            </a:extLst>
          </p:cNvPr>
          <p:cNvSpPr>
            <a:spLocks noGrp="1"/>
          </p:cNvSpPr>
          <p:nvPr>
            <p:ph type="sldNum" sz="quarter" idx="12"/>
          </p:nvPr>
        </p:nvSpPr>
        <p:spPr/>
        <p:txBody>
          <a:bodyPr/>
          <a:lstStyle/>
          <a:p>
            <a:fld id="{DF2ACF30-E4D9-4A9C-974F-7C0FDFFCB62C}" type="slidenum">
              <a:rPr lang="en-IN" smtClean="0"/>
              <a:t>‹#›</a:t>
            </a:fld>
            <a:endParaRPr lang="en-IN"/>
          </a:p>
        </p:txBody>
      </p:sp>
    </p:spTree>
    <p:extLst>
      <p:ext uri="{BB962C8B-B14F-4D97-AF65-F5344CB8AC3E}">
        <p14:creationId xmlns:p14="http://schemas.microsoft.com/office/powerpoint/2010/main" val="128118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3A21A-6D01-4158-31D7-814357A5C1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3DB32B-7B69-FE52-2834-8592808A78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4DD362-8B45-4C4C-75F7-CDC1F5021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BF441-6F36-4E29-9058-7BFB741EBC6D}" type="datetimeFigureOut">
              <a:rPr lang="en-IN" smtClean="0"/>
              <a:t>13-09-2025</a:t>
            </a:fld>
            <a:endParaRPr lang="en-IN"/>
          </a:p>
        </p:txBody>
      </p:sp>
      <p:sp>
        <p:nvSpPr>
          <p:cNvPr id="5" name="Footer Placeholder 4">
            <a:extLst>
              <a:ext uri="{FF2B5EF4-FFF2-40B4-BE49-F238E27FC236}">
                <a16:creationId xmlns:a16="http://schemas.microsoft.com/office/drawing/2014/main" id="{EF1B04A8-D891-F739-8FBD-80470C33C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728285-9C35-4D99-BCD8-BC5AA4914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ACF30-E4D9-4A9C-974F-7C0FDFFCB62C}" type="slidenum">
              <a:rPr lang="en-IN" smtClean="0"/>
              <a:t>‹#›</a:t>
            </a:fld>
            <a:endParaRPr lang="en-IN"/>
          </a:p>
        </p:txBody>
      </p:sp>
    </p:spTree>
    <p:extLst>
      <p:ext uri="{BB962C8B-B14F-4D97-AF65-F5344CB8AC3E}">
        <p14:creationId xmlns:p14="http://schemas.microsoft.com/office/powerpoint/2010/main" val="204563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6C31-738D-0E13-0838-67EE9D14910B}"/>
              </a:ext>
            </a:extLst>
          </p:cNvPr>
          <p:cNvSpPr>
            <a:spLocks noGrp="1"/>
          </p:cNvSpPr>
          <p:nvPr>
            <p:ph type="ctrTitle"/>
          </p:nvPr>
        </p:nvSpPr>
        <p:spPr>
          <a:xfrm>
            <a:off x="1469571" y="1122363"/>
            <a:ext cx="9198429" cy="2023608"/>
          </a:xfrm>
        </p:spPr>
        <p:txBody>
          <a:bodyPr>
            <a:normAutofit/>
          </a:bodyPr>
          <a:lstStyle/>
          <a:p>
            <a:r>
              <a:rPr lang="en-IN" sz="5400" dirty="0">
                <a:solidFill>
                  <a:schemeClr val="accent6">
                    <a:lumMod val="50000"/>
                  </a:schemeClr>
                </a:solidFill>
                <a:latin typeface="Times New Roman" panose="02020603050405020304" pitchFamily="18" charset="0"/>
                <a:cs typeface="Times New Roman" panose="02020603050405020304" pitchFamily="18" charset="0"/>
              </a:rPr>
              <a:t>E-COMMERCE ANALYSIS</a:t>
            </a:r>
            <a:br>
              <a:rPr lang="en-IN" sz="5400" dirty="0">
                <a:solidFill>
                  <a:schemeClr val="accent6">
                    <a:lumMod val="50000"/>
                  </a:schemeClr>
                </a:solidFill>
                <a:latin typeface="Times New Roman" panose="02020603050405020304" pitchFamily="18" charset="0"/>
                <a:cs typeface="Times New Roman" panose="02020603050405020304" pitchFamily="18" charset="0"/>
              </a:rPr>
            </a:br>
            <a:r>
              <a:rPr lang="en-IN" sz="5400" dirty="0">
                <a:solidFill>
                  <a:schemeClr val="accent6">
                    <a:lumMod val="50000"/>
                  </a:schemeClr>
                </a:solidFill>
                <a:latin typeface="Times New Roman" panose="02020603050405020304" pitchFamily="18" charset="0"/>
                <a:cs typeface="Times New Roman" panose="02020603050405020304" pitchFamily="18" charset="0"/>
              </a:rPr>
              <a:t>POWER BI</a:t>
            </a:r>
          </a:p>
        </p:txBody>
      </p:sp>
      <p:sp>
        <p:nvSpPr>
          <p:cNvPr id="3" name="Subtitle 2">
            <a:extLst>
              <a:ext uri="{FF2B5EF4-FFF2-40B4-BE49-F238E27FC236}">
                <a16:creationId xmlns:a16="http://schemas.microsoft.com/office/drawing/2014/main" id="{7DE50136-A935-46E9-C29D-0E81223508EC}"/>
              </a:ext>
            </a:extLst>
          </p:cNvPr>
          <p:cNvSpPr>
            <a:spLocks noGrp="1"/>
          </p:cNvSpPr>
          <p:nvPr>
            <p:ph type="subTitle" idx="1"/>
          </p:nvPr>
        </p:nvSpPr>
        <p:spPr>
          <a:xfrm>
            <a:off x="7837714" y="4157210"/>
            <a:ext cx="2677886" cy="1198562"/>
          </a:xfrm>
        </p:spPr>
        <p:txBody>
          <a:bodyPr>
            <a:normAutofit/>
          </a:bodyPr>
          <a:lstStyle/>
          <a:p>
            <a:pPr algn="l"/>
            <a:r>
              <a:rPr lang="en-IN" sz="2000" dirty="0">
                <a:solidFill>
                  <a:schemeClr val="accent6">
                    <a:lumMod val="75000"/>
                  </a:schemeClr>
                </a:solidFill>
                <a:latin typeface="Times New Roman" panose="02020603050405020304" pitchFamily="18" charset="0"/>
                <a:cs typeface="Times New Roman" panose="02020603050405020304" pitchFamily="18" charset="0"/>
              </a:rPr>
              <a:t>BY</a:t>
            </a:r>
          </a:p>
          <a:p>
            <a:pPr algn="l"/>
            <a:r>
              <a:rPr lang="en-IN" sz="2000" dirty="0">
                <a:solidFill>
                  <a:schemeClr val="accent6">
                    <a:lumMod val="75000"/>
                  </a:schemeClr>
                </a:solidFill>
                <a:latin typeface="Times New Roman" panose="02020603050405020304" pitchFamily="18" charset="0"/>
                <a:cs typeface="Times New Roman" panose="02020603050405020304" pitchFamily="18" charset="0"/>
              </a:rPr>
              <a:t>AARTHI KRISHNAN</a:t>
            </a:r>
          </a:p>
        </p:txBody>
      </p:sp>
    </p:spTree>
    <p:extLst>
      <p:ext uri="{BB962C8B-B14F-4D97-AF65-F5344CB8AC3E}">
        <p14:creationId xmlns:p14="http://schemas.microsoft.com/office/powerpoint/2010/main" val="215021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AA334-C72A-10EC-4AD2-69CB07D19D63}"/>
              </a:ext>
            </a:extLst>
          </p:cNvPr>
          <p:cNvSpPr>
            <a:spLocks noGrp="1"/>
          </p:cNvSpPr>
          <p:nvPr>
            <p:ph type="title"/>
          </p:nvPr>
        </p:nvSpPr>
        <p:spPr/>
        <p:txBody>
          <a:bodyPr>
            <a:normAutofit/>
          </a:bodyPr>
          <a:lstStyle/>
          <a:p>
            <a:r>
              <a:rPr lang="en-IN" sz="3600" dirty="0">
                <a:solidFill>
                  <a:schemeClr val="accent6">
                    <a:lumMod val="50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27B8265-161A-F9DD-A179-831C8CD97EC0}"/>
              </a:ext>
            </a:extLst>
          </p:cNvPr>
          <p:cNvSpPr>
            <a:spLocks noGrp="1"/>
          </p:cNvSpPr>
          <p:nvPr>
            <p:ph idx="1"/>
          </p:nvPr>
        </p:nvSpPr>
        <p:spPr>
          <a:xfrm>
            <a:off x="838200" y="1825625"/>
            <a:ext cx="10156371" cy="4351338"/>
          </a:xfrm>
        </p:spPr>
        <p:txBody>
          <a:bodyPr>
            <a:normAutofit/>
          </a:bodyPr>
          <a:lstStyle/>
          <a:p>
            <a:pPr marL="0" indent="0" algn="just">
              <a:lnSpc>
                <a:spcPct val="200000"/>
              </a:lnSpc>
              <a:buNone/>
            </a:pPr>
            <a:r>
              <a:rPr lang="en-US" sz="2000" dirty="0">
                <a:solidFill>
                  <a:schemeClr val="accent6">
                    <a:lumMod val="75000"/>
                  </a:schemeClr>
                </a:solidFill>
                <a:latin typeface="Times New Roman" panose="02020603050405020304" pitchFamily="18" charset="0"/>
                <a:cs typeface="Times New Roman" panose="02020603050405020304" pitchFamily="18" charset="0"/>
              </a:rPr>
              <a:t>This report provides a comprehensive analysis of the e-commerce sales data, helping stakeholders understand customer behavior, sales trends, and operational performance. It is designed to support data-driven decisions, optimize marketing efforts, and boost revenue.</a:t>
            </a:r>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37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D6F8-3C95-DB5C-FBB0-0982BB16806D}"/>
              </a:ext>
            </a:extLst>
          </p:cNvPr>
          <p:cNvSpPr>
            <a:spLocks noGrp="1"/>
          </p:cNvSpPr>
          <p:nvPr>
            <p:ph type="title"/>
          </p:nvPr>
        </p:nvSpPr>
        <p:spPr/>
        <p:txBody>
          <a:bodyPr>
            <a:normAutofit/>
          </a:bodyPr>
          <a:lstStyle/>
          <a:p>
            <a:r>
              <a:rPr lang="en-IN" sz="3600" dirty="0">
                <a:solidFill>
                  <a:schemeClr val="accent6">
                    <a:lumMod val="50000"/>
                  </a:schemeClr>
                </a:solidFill>
                <a:latin typeface="Times New Roman" panose="02020603050405020304" pitchFamily="18" charset="0"/>
                <a:cs typeface="Times New Roman" panose="02020603050405020304" pitchFamily="18" charset="0"/>
              </a:rPr>
              <a:t>KEY METRICS </a:t>
            </a:r>
          </a:p>
        </p:txBody>
      </p:sp>
      <p:sp>
        <p:nvSpPr>
          <p:cNvPr id="3" name="Content Placeholder 2">
            <a:extLst>
              <a:ext uri="{FF2B5EF4-FFF2-40B4-BE49-F238E27FC236}">
                <a16:creationId xmlns:a16="http://schemas.microsoft.com/office/drawing/2014/main" id="{3CAAF731-B3C1-CE9E-26B1-2289E779411C}"/>
              </a:ext>
            </a:extLst>
          </p:cNvPr>
          <p:cNvSpPr>
            <a:spLocks noGrp="1"/>
          </p:cNvSpPr>
          <p:nvPr>
            <p:ph idx="1"/>
          </p:nvPr>
        </p:nvSpPr>
        <p:spPr>
          <a:xfrm>
            <a:off x="968828" y="1825625"/>
            <a:ext cx="10384971" cy="4351338"/>
          </a:xfrm>
        </p:spPr>
        <p:txBody>
          <a:bodyPr>
            <a:normAutofit/>
          </a:bodyPr>
          <a:lstStyle/>
          <a:p>
            <a:r>
              <a:rPr lang="en-IN" sz="2000" dirty="0">
                <a:solidFill>
                  <a:schemeClr val="accent6">
                    <a:lumMod val="75000"/>
                  </a:schemeClr>
                </a:solidFill>
                <a:latin typeface="Times New Roman" panose="02020603050405020304" pitchFamily="18" charset="0"/>
                <a:cs typeface="Times New Roman" panose="02020603050405020304" pitchFamily="18" charset="0"/>
              </a:rPr>
              <a:t>SALES PERFORMANCE</a:t>
            </a:r>
          </a:p>
          <a:p>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r>
              <a:rPr lang="en-IN" sz="2000" dirty="0">
                <a:solidFill>
                  <a:schemeClr val="accent6">
                    <a:lumMod val="75000"/>
                  </a:schemeClr>
                </a:solidFill>
                <a:latin typeface="Times New Roman" panose="02020603050405020304" pitchFamily="18" charset="0"/>
                <a:cs typeface="Times New Roman" panose="02020603050405020304" pitchFamily="18" charset="0"/>
              </a:rPr>
              <a:t>CUSTOMER INSIGHTS</a:t>
            </a:r>
          </a:p>
          <a:p>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r>
              <a:rPr lang="en-IN" sz="2000" dirty="0">
                <a:solidFill>
                  <a:schemeClr val="accent6">
                    <a:lumMod val="75000"/>
                  </a:schemeClr>
                </a:solidFill>
                <a:latin typeface="Times New Roman" panose="02020603050405020304" pitchFamily="18" charset="0"/>
                <a:cs typeface="Times New Roman" panose="02020603050405020304" pitchFamily="18" charset="0"/>
              </a:rPr>
              <a:t>ORDER INSIGHTS</a:t>
            </a:r>
          </a:p>
          <a:p>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r>
              <a:rPr lang="en-IN" sz="2000" dirty="0">
                <a:solidFill>
                  <a:schemeClr val="accent6">
                    <a:lumMod val="75000"/>
                  </a:schemeClr>
                </a:solidFill>
                <a:latin typeface="Times New Roman" panose="02020603050405020304" pitchFamily="18" charset="0"/>
                <a:cs typeface="Times New Roman" panose="02020603050405020304" pitchFamily="18" charset="0"/>
              </a:rPr>
              <a:t>REVENUE ANALYSIS</a:t>
            </a:r>
          </a:p>
          <a:p>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r>
              <a:rPr lang="en-IN" sz="2000" dirty="0">
                <a:solidFill>
                  <a:schemeClr val="accent6">
                    <a:lumMod val="75000"/>
                  </a:schemeClr>
                </a:solidFill>
                <a:latin typeface="Times New Roman" panose="02020603050405020304" pitchFamily="18" charset="0"/>
                <a:cs typeface="Times New Roman" panose="02020603050405020304" pitchFamily="18" charset="0"/>
              </a:rPr>
              <a:t>GEOGRAPHICAL INSIGHTS</a:t>
            </a:r>
          </a:p>
          <a:p>
            <a:pPr marL="0" indent="0">
              <a:buNone/>
            </a:pPr>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4339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13F4-3509-F93D-B2B1-C12BA505B9AF}"/>
              </a:ext>
            </a:extLst>
          </p:cNvPr>
          <p:cNvSpPr>
            <a:spLocks noGrp="1"/>
          </p:cNvSpPr>
          <p:nvPr>
            <p:ph type="title"/>
          </p:nvPr>
        </p:nvSpPr>
        <p:spPr/>
        <p:txBody>
          <a:bodyPr>
            <a:normAutofit/>
          </a:bodyPr>
          <a:lstStyle/>
          <a:p>
            <a:r>
              <a:rPr lang="en-IN" sz="3600" dirty="0">
                <a:solidFill>
                  <a:schemeClr val="accent6">
                    <a:lumMod val="50000"/>
                  </a:schemeClr>
                </a:solidFill>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04340C61-B692-7810-E941-620E540210AD}"/>
              </a:ext>
            </a:extLst>
          </p:cNvPr>
          <p:cNvSpPr>
            <a:spLocks noGrp="1"/>
          </p:cNvSpPr>
          <p:nvPr>
            <p:ph idx="1"/>
          </p:nvPr>
        </p:nvSpPr>
        <p:spPr>
          <a:xfrm>
            <a:off x="838200" y="1690688"/>
            <a:ext cx="10515600" cy="4667250"/>
          </a:xfrm>
        </p:spPr>
        <p:txBody>
          <a:bodyPr>
            <a:normAutofit/>
          </a:bodyPr>
          <a:lstStyle/>
          <a:p>
            <a:pPr algn="just"/>
            <a:r>
              <a:rPr lang="en-IN" sz="2000" dirty="0">
                <a:solidFill>
                  <a:schemeClr val="accent6">
                    <a:lumMod val="75000"/>
                  </a:schemeClr>
                </a:solidFill>
                <a:latin typeface="Times New Roman" panose="02020603050405020304" pitchFamily="18" charset="0"/>
                <a:cs typeface="Times New Roman" panose="02020603050405020304" pitchFamily="18" charset="0"/>
              </a:rPr>
              <a:t>TOTAL ORDER : 4308</a:t>
            </a:r>
          </a:p>
          <a:p>
            <a:pPr algn="just"/>
            <a:r>
              <a:rPr lang="en-IN" sz="2000" dirty="0">
                <a:solidFill>
                  <a:schemeClr val="accent6">
                    <a:lumMod val="75000"/>
                  </a:schemeClr>
                </a:solidFill>
                <a:latin typeface="Times New Roman" panose="02020603050405020304" pitchFamily="18" charset="0"/>
                <a:cs typeface="Times New Roman" panose="02020603050405020304" pitchFamily="18" charset="0"/>
              </a:rPr>
              <a:t>CUSTOMER COUNT : 3660</a:t>
            </a:r>
          </a:p>
          <a:p>
            <a:pPr algn="just"/>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IN" sz="2000" dirty="0">
                <a:solidFill>
                  <a:schemeClr val="accent6">
                    <a:lumMod val="75000"/>
                  </a:schemeClr>
                </a:solidFill>
                <a:latin typeface="Times New Roman" panose="02020603050405020304" pitchFamily="18" charset="0"/>
                <a:cs typeface="Times New Roman" panose="02020603050405020304" pitchFamily="18" charset="0"/>
              </a:rPr>
              <a:t>Clothing category is the highest revenue generating category</a:t>
            </a:r>
          </a:p>
          <a:p>
            <a:pPr algn="just"/>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IN" sz="2000" dirty="0">
                <a:solidFill>
                  <a:schemeClr val="accent6">
                    <a:lumMod val="75000"/>
                  </a:schemeClr>
                </a:solidFill>
                <a:latin typeface="Times New Roman" panose="02020603050405020304" pitchFamily="18" charset="0"/>
                <a:cs typeface="Times New Roman" panose="02020603050405020304" pitchFamily="18" charset="0"/>
              </a:rPr>
              <a:t>Electronic category is the lowest revenue generating category</a:t>
            </a:r>
          </a:p>
          <a:p>
            <a:pPr marL="0" indent="0" algn="just">
              <a:buNone/>
            </a:pPr>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IN" sz="2000" dirty="0">
                <a:solidFill>
                  <a:schemeClr val="accent6">
                    <a:lumMod val="75000"/>
                  </a:schemeClr>
                </a:solidFill>
                <a:latin typeface="Times New Roman" panose="02020603050405020304" pitchFamily="18" charset="0"/>
                <a:cs typeface="Times New Roman" panose="02020603050405020304" pitchFamily="18" charset="0"/>
              </a:rPr>
              <a:t>Order count is more for Home and Kitchen Category but still it’s revenue is less than Clothing.</a:t>
            </a:r>
          </a:p>
          <a:p>
            <a:pPr algn="just"/>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IN" sz="2000" dirty="0">
                <a:solidFill>
                  <a:schemeClr val="accent6">
                    <a:lumMod val="75000"/>
                  </a:schemeClr>
                </a:solidFill>
                <a:latin typeface="Times New Roman" panose="02020603050405020304" pitchFamily="18" charset="0"/>
                <a:cs typeface="Times New Roman" panose="02020603050405020304" pitchFamily="18" charset="0"/>
              </a:rPr>
              <a:t>Approximately every delivery mode has equal number of order count in which In person has the highest about 19% of total order.</a:t>
            </a:r>
          </a:p>
        </p:txBody>
      </p:sp>
    </p:spTree>
    <p:extLst>
      <p:ext uri="{BB962C8B-B14F-4D97-AF65-F5344CB8AC3E}">
        <p14:creationId xmlns:p14="http://schemas.microsoft.com/office/powerpoint/2010/main" val="295190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5A5B9-AFCF-1763-4F14-FA1BB63A1A54}"/>
              </a:ext>
            </a:extLst>
          </p:cNvPr>
          <p:cNvSpPr>
            <a:spLocks noGrp="1"/>
          </p:cNvSpPr>
          <p:nvPr>
            <p:ph idx="1"/>
          </p:nvPr>
        </p:nvSpPr>
        <p:spPr/>
        <p:txBody>
          <a:bodyPr>
            <a:normAutofit/>
          </a:bodyPr>
          <a:lstStyle/>
          <a:p>
            <a:r>
              <a:rPr lang="en-IN" sz="2000" dirty="0">
                <a:solidFill>
                  <a:schemeClr val="accent6">
                    <a:lumMod val="75000"/>
                  </a:schemeClr>
                </a:solidFill>
                <a:latin typeface="Times New Roman" panose="02020603050405020304" pitchFamily="18" charset="0"/>
                <a:cs typeface="Times New Roman" panose="02020603050405020304" pitchFamily="18" charset="0"/>
              </a:rPr>
              <a:t>ALOK Manager has the highest order count as compared to other Manager but still his total revenue generated is less than SMITH Manager</a:t>
            </a:r>
          </a:p>
          <a:p>
            <a:endParaRPr lang="en-IN" sz="1000" dirty="0">
              <a:solidFill>
                <a:schemeClr val="accent6">
                  <a:lumMod val="75000"/>
                </a:schemeClr>
              </a:solidFill>
              <a:latin typeface="Times New Roman" panose="02020603050405020304" pitchFamily="18" charset="0"/>
              <a:cs typeface="Times New Roman" panose="02020603050405020304" pitchFamily="18" charset="0"/>
            </a:endParaRPr>
          </a:p>
          <a:p>
            <a:r>
              <a:rPr lang="en-IN" sz="2000" dirty="0">
                <a:solidFill>
                  <a:schemeClr val="accent6">
                    <a:lumMod val="75000"/>
                  </a:schemeClr>
                </a:solidFill>
                <a:latin typeface="Times New Roman" panose="02020603050405020304" pitchFamily="18" charset="0"/>
                <a:cs typeface="Times New Roman" panose="02020603050405020304" pitchFamily="18" charset="0"/>
              </a:rPr>
              <a:t>Order count and Revenue reaches the highest in the month of January.</a:t>
            </a:r>
          </a:p>
          <a:p>
            <a:endParaRPr lang="en-IN" sz="1000" dirty="0">
              <a:solidFill>
                <a:schemeClr val="accent6">
                  <a:lumMod val="75000"/>
                </a:schemeClr>
              </a:solidFill>
              <a:latin typeface="Times New Roman" panose="02020603050405020304" pitchFamily="18" charset="0"/>
              <a:cs typeface="Times New Roman" panose="02020603050405020304" pitchFamily="18" charset="0"/>
            </a:endParaRPr>
          </a:p>
          <a:p>
            <a:r>
              <a:rPr lang="en-IN" sz="2000" dirty="0">
                <a:solidFill>
                  <a:schemeClr val="accent6">
                    <a:lumMod val="75000"/>
                  </a:schemeClr>
                </a:solidFill>
                <a:latin typeface="Times New Roman" panose="02020603050405020304" pitchFamily="18" charset="0"/>
                <a:cs typeface="Times New Roman" panose="02020603050405020304" pitchFamily="18" charset="0"/>
              </a:rPr>
              <a:t>Distributor C has the maximum order count but the revenue generated is less than I and E distributor.</a:t>
            </a:r>
          </a:p>
          <a:p>
            <a:endParaRPr lang="en-IN" sz="1000" dirty="0">
              <a:solidFill>
                <a:schemeClr val="accent6">
                  <a:lumMod val="75000"/>
                </a:schemeClr>
              </a:solidFill>
              <a:latin typeface="Times New Roman" panose="02020603050405020304" pitchFamily="18" charset="0"/>
              <a:cs typeface="Times New Roman" panose="02020603050405020304" pitchFamily="18" charset="0"/>
            </a:endParaRPr>
          </a:p>
          <a:p>
            <a:r>
              <a:rPr lang="en-IN" sz="2000" dirty="0">
                <a:solidFill>
                  <a:schemeClr val="accent6">
                    <a:lumMod val="75000"/>
                  </a:schemeClr>
                </a:solidFill>
                <a:latin typeface="Times New Roman" panose="02020603050405020304" pitchFamily="18" charset="0"/>
                <a:cs typeface="Times New Roman" panose="02020603050405020304" pitchFamily="18" charset="0"/>
              </a:rPr>
              <a:t>China has the maximum of order count and Revenue generated.</a:t>
            </a:r>
          </a:p>
        </p:txBody>
      </p:sp>
    </p:spTree>
    <p:extLst>
      <p:ext uri="{BB962C8B-B14F-4D97-AF65-F5344CB8AC3E}">
        <p14:creationId xmlns:p14="http://schemas.microsoft.com/office/powerpoint/2010/main" val="352592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4A66-62BB-BFF6-0242-E1EAA5E46AE6}"/>
              </a:ext>
            </a:extLst>
          </p:cNvPr>
          <p:cNvSpPr>
            <a:spLocks noGrp="1"/>
          </p:cNvSpPr>
          <p:nvPr>
            <p:ph type="title"/>
          </p:nvPr>
        </p:nvSpPr>
        <p:spPr/>
        <p:txBody>
          <a:bodyPr>
            <a:normAutofit/>
          </a:bodyPr>
          <a:lstStyle/>
          <a:p>
            <a:r>
              <a:rPr lang="en-IN" sz="3600" dirty="0">
                <a:solidFill>
                  <a:schemeClr val="accent6">
                    <a:lumMod val="50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E1F7B9D-3238-47F0-824D-7C6C35507624}"/>
              </a:ext>
            </a:extLst>
          </p:cNvPr>
          <p:cNvSpPr>
            <a:spLocks noGrp="1"/>
          </p:cNvSpPr>
          <p:nvPr>
            <p:ph idx="1"/>
          </p:nvPr>
        </p:nvSpPr>
        <p:spPr/>
        <p:txBody>
          <a:bodyPr>
            <a:normAutofit/>
          </a:bodyPr>
          <a:lstStyle/>
          <a:p>
            <a:pPr marL="0" indent="0" algn="just">
              <a:lnSpc>
                <a:spcPct val="200000"/>
              </a:lnSpc>
              <a:buNone/>
            </a:pPr>
            <a:r>
              <a:rPr lang="en-US" sz="2000" dirty="0">
                <a:solidFill>
                  <a:schemeClr val="accent6">
                    <a:lumMod val="75000"/>
                  </a:schemeClr>
                </a:solidFill>
                <a:latin typeface="Times New Roman" panose="02020603050405020304" pitchFamily="18" charset="0"/>
                <a:cs typeface="Times New Roman" panose="02020603050405020304" pitchFamily="18" charset="0"/>
              </a:rPr>
              <a:t>This report empowers decision-makers with actionable insights to enhance sales strategies, improve customer engagement, and streamline operations. By continuously monitoring trends and performance metrics, businesses can adapt to changing market demands and improve overall profitability.</a:t>
            </a:r>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29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99286C-286C-9212-72D9-CAC995F94899}"/>
              </a:ext>
            </a:extLst>
          </p:cNvPr>
          <p:cNvPicPr>
            <a:picLocks noChangeAspect="1"/>
          </p:cNvPicPr>
          <p:nvPr/>
        </p:nvPicPr>
        <p:blipFill>
          <a:blip r:embed="rId2"/>
          <a:stretch>
            <a:fillRect/>
          </a:stretch>
        </p:blipFill>
        <p:spPr>
          <a:xfrm>
            <a:off x="794657" y="620486"/>
            <a:ext cx="10559143" cy="5529943"/>
          </a:xfrm>
          <a:prstGeom prst="rect">
            <a:avLst/>
          </a:prstGeom>
        </p:spPr>
      </p:pic>
    </p:spTree>
    <p:extLst>
      <p:ext uri="{BB962C8B-B14F-4D97-AF65-F5344CB8AC3E}">
        <p14:creationId xmlns:p14="http://schemas.microsoft.com/office/powerpoint/2010/main" val="359606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FDD9C7-CD93-CB7E-EA3F-908FEA06CF4A}"/>
              </a:ext>
            </a:extLst>
          </p:cNvPr>
          <p:cNvPicPr>
            <a:picLocks noChangeAspect="1"/>
          </p:cNvPicPr>
          <p:nvPr/>
        </p:nvPicPr>
        <p:blipFill>
          <a:blip r:embed="rId2"/>
          <a:stretch>
            <a:fillRect/>
          </a:stretch>
        </p:blipFill>
        <p:spPr>
          <a:xfrm>
            <a:off x="816428" y="544286"/>
            <a:ext cx="10635343" cy="5834743"/>
          </a:xfrm>
          <a:prstGeom prst="rect">
            <a:avLst/>
          </a:prstGeom>
        </p:spPr>
      </p:pic>
    </p:spTree>
    <p:extLst>
      <p:ext uri="{BB962C8B-B14F-4D97-AF65-F5344CB8AC3E}">
        <p14:creationId xmlns:p14="http://schemas.microsoft.com/office/powerpoint/2010/main" val="31392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26DF-AF7A-ECE4-FE32-49516A31D76F}"/>
              </a:ext>
            </a:extLst>
          </p:cNvPr>
          <p:cNvSpPr>
            <a:spLocks noGrp="1"/>
          </p:cNvSpPr>
          <p:nvPr>
            <p:ph type="title"/>
          </p:nvPr>
        </p:nvSpPr>
        <p:spPr>
          <a:xfrm>
            <a:off x="2111828" y="1034143"/>
            <a:ext cx="7587343" cy="4800600"/>
          </a:xfrm>
        </p:spPr>
        <p:txBody>
          <a:bodyPr>
            <a:normAutofit/>
          </a:bodyPr>
          <a:lstStyle/>
          <a:p>
            <a:pPr algn="ctr"/>
            <a:r>
              <a:rPr lang="en-IN" sz="9600" b="1" dirty="0">
                <a:solidFill>
                  <a:schemeClr val="accent6">
                    <a:lumMod val="50000"/>
                  </a:schemeClr>
                </a:solidFill>
                <a:latin typeface="Lucida Calligraphy" panose="03010101010101010101" pitchFamily="66" charset="0"/>
                <a:cs typeface="Times New Roman" panose="02020603050405020304" pitchFamily="18" charset="0"/>
              </a:rPr>
              <a:t>THANK</a:t>
            </a:r>
            <a:br>
              <a:rPr lang="en-IN" sz="9600" b="1" dirty="0">
                <a:solidFill>
                  <a:schemeClr val="accent6">
                    <a:lumMod val="50000"/>
                  </a:schemeClr>
                </a:solidFill>
                <a:latin typeface="Lucida Calligraphy" panose="03010101010101010101" pitchFamily="66" charset="0"/>
                <a:cs typeface="Times New Roman" panose="02020603050405020304" pitchFamily="18" charset="0"/>
              </a:rPr>
            </a:br>
            <a:r>
              <a:rPr lang="en-IN" sz="9600" b="1" dirty="0">
                <a:solidFill>
                  <a:schemeClr val="accent6">
                    <a:lumMod val="50000"/>
                  </a:schemeClr>
                </a:solidFill>
                <a:latin typeface="Lucida Calligraphy" panose="03010101010101010101" pitchFamily="66" charset="0"/>
                <a:cs typeface="Times New Roman" panose="02020603050405020304" pitchFamily="18" charset="0"/>
              </a:rPr>
              <a:t>YOU</a:t>
            </a:r>
          </a:p>
        </p:txBody>
      </p:sp>
    </p:spTree>
    <p:extLst>
      <p:ext uri="{BB962C8B-B14F-4D97-AF65-F5344CB8AC3E}">
        <p14:creationId xmlns:p14="http://schemas.microsoft.com/office/powerpoint/2010/main" val="1428580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239</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Lucida Calligraphy</vt:lpstr>
      <vt:lpstr>Times New Roman</vt:lpstr>
      <vt:lpstr>Office Theme</vt:lpstr>
      <vt:lpstr>E-COMMERCE ANALYSIS POWER BI</vt:lpstr>
      <vt:lpstr>OBJECTIVE</vt:lpstr>
      <vt:lpstr>KEY METRICS </vt:lpstr>
      <vt:lpstr>INSIGHTS</vt:lpstr>
      <vt:lpstr>PowerPoint Presentation</vt:lpstr>
      <vt:lpstr>CONCLUSION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Aarthi Krishnan</dc:creator>
  <cp:lastModifiedBy>Aarthi Krishnan</cp:lastModifiedBy>
  <cp:revision>1</cp:revision>
  <dcterms:created xsi:type="dcterms:W3CDTF">2025-09-13T02:39:37Z</dcterms:created>
  <dcterms:modified xsi:type="dcterms:W3CDTF">2025-09-13T04:20:07Z</dcterms:modified>
</cp:coreProperties>
</file>