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a:t>
            </a:r>
            <a:r>
              <a:rPr lang="en-IN" sz="2400" dirty="0"/>
              <a:t>E</a:t>
            </a:r>
            <a:r>
              <a:rPr lang="en-US" sz="2400" dirty="0"/>
              <a:t>:</a:t>
            </a:r>
            <a:r>
              <a:rPr lang="en-IN" sz="2400" dirty="0"/>
              <a:t> AARTHI. K</a:t>
            </a:r>
            <a:endParaRPr lang="en-US" sz="2400" dirty="0"/>
          </a:p>
          <a:p>
            <a:r>
              <a:rPr lang="en-US" sz="2400" dirty="0"/>
              <a:t>REGISTER NO:</a:t>
            </a:r>
            <a:r>
              <a:rPr lang="en-IN" sz="2400" dirty="0"/>
              <a:t> 312216824 / asunm1659312216824</a:t>
            </a:r>
            <a:endParaRPr lang="en-US" sz="2400" dirty="0"/>
          </a:p>
          <a:p>
            <a:r>
              <a:rPr lang="en-US" sz="2400" dirty="0"/>
              <a:t>DEPARTMENT:</a:t>
            </a:r>
            <a:r>
              <a:rPr lang="en-GB" sz="2400" dirty="0"/>
              <a:t> </a:t>
            </a:r>
            <a:r>
              <a:rPr lang="en-GB" sz="2400" dirty="0" err="1"/>
              <a:t>B.com</a:t>
            </a:r>
            <a:r>
              <a:rPr lang="en-GB" sz="2400" dirty="0"/>
              <a:t> (Bank Management)</a:t>
            </a:r>
            <a:endParaRPr lang="en-US" sz="2400" dirty="0"/>
          </a:p>
          <a:p>
            <a:r>
              <a:rPr lang="en-US" sz="2400" dirty="0"/>
              <a:t>COLLEGE</a:t>
            </a:r>
            <a:r>
              <a:rPr lang="en-GB" sz="2400" dirty="0"/>
              <a:t>: Shri </a:t>
            </a:r>
            <a:r>
              <a:rPr lang="en-GB" sz="2400" dirty="0" err="1"/>
              <a:t>Krishnaswamy</a:t>
            </a:r>
            <a:r>
              <a:rPr lang="en-GB"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FA9EF493-AE35-0662-4246-83098DBF4D53}"/>
              </a:ext>
            </a:extLst>
          </p:cNvPr>
          <p:cNvSpPr txBox="1"/>
          <p:nvPr/>
        </p:nvSpPr>
        <p:spPr>
          <a:xfrm>
            <a:off x="1025500" y="1305559"/>
            <a:ext cx="8183584" cy="5262979"/>
          </a:xfrm>
          <a:prstGeom prst="rect">
            <a:avLst/>
          </a:prstGeom>
          <a:noFill/>
        </p:spPr>
        <p:txBody>
          <a:bodyPr wrap="square">
            <a:spAutoFit/>
          </a:bodyPr>
          <a:lstStyle/>
          <a:p>
            <a:r>
              <a:rPr lang="en-GB" sz="2800"/>
              <a:t>Data Cleaning: Ensure data consistency, handle missing values, and categorize variables.Descriptive Analysis: Use pivot tables and charts to visualize salary distribution by department, role, and other factors.Comparative Analysis: Compare internal salary data against industry benchmarks using VLOOKUP and INDEX-MATCH functions.Regression Analysis: Build a regression model to understand the factors influencing salary levels.Scenario Analysis: Use What-If Analysis to simulate the impact of different compensation strategies.Visualization: Develop dashboards to present key findings and recommendations.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74709"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8C6D7EB-D4BC-C67D-8132-5BF3B4DD745A}"/>
              </a:ext>
            </a:extLst>
          </p:cNvPr>
          <p:cNvSpPr txBox="1"/>
          <p:nvPr/>
        </p:nvSpPr>
        <p:spPr>
          <a:xfrm>
            <a:off x="1025500" y="1305559"/>
            <a:ext cx="8183584" cy="3970318"/>
          </a:xfrm>
          <a:prstGeom prst="rect">
            <a:avLst/>
          </a:prstGeom>
          <a:noFill/>
        </p:spPr>
        <p:txBody>
          <a:bodyPr wrap="square">
            <a:spAutoFit/>
          </a:bodyPr>
          <a:lstStyle/>
          <a:p>
            <a:r>
              <a:rPr lang="en-GB" sz="2800"/>
              <a:t>Key Insights: Identify departments or roles with significant salary disparities, gender pay gaps, and areas where salaries fall below industry standards.Model Outputs: The regression model highlights the most significant predictors of salary, such as years of experience and education level.Scenario Analysis: Shows the potential impact on the overall budget if salaries are adjusted to match industry standards or to correct identified disparities.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03C74B-0A60-703C-A2C2-32CCCDCEB5B7}"/>
              </a:ext>
            </a:extLst>
          </p:cNvPr>
          <p:cNvSpPr txBox="1"/>
          <p:nvPr/>
        </p:nvSpPr>
        <p:spPr>
          <a:xfrm>
            <a:off x="968314" y="1276110"/>
            <a:ext cx="8183584" cy="3970318"/>
          </a:xfrm>
          <a:prstGeom prst="rect">
            <a:avLst/>
          </a:prstGeom>
          <a:noFill/>
        </p:spPr>
        <p:txBody>
          <a:bodyPr wrap="square">
            <a:spAutoFit/>
          </a:bodyPr>
          <a:lstStyle/>
          <a:p>
            <a:r>
              <a:rPr lang="en-GB" sz="2800"/>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retention.This outline should help you structure a report or presentation on salary and compensation analysis using Excel data modeling</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7E069E4-7715-3BEA-48CB-9A2C486DD0E4}"/>
              </a:ext>
            </a:extLst>
          </p:cNvPr>
          <p:cNvSpPr txBox="1"/>
          <p:nvPr/>
        </p:nvSpPr>
        <p:spPr>
          <a:xfrm>
            <a:off x="1506466" y="2367171"/>
            <a:ext cx="6173102" cy="2123658"/>
          </a:xfrm>
          <a:prstGeom prst="rect">
            <a:avLst/>
          </a:prstGeom>
          <a:noFill/>
        </p:spPr>
        <p:txBody>
          <a:bodyPr wrap="square" rtlCol="0">
            <a:spAutoFit/>
          </a:bodyPr>
          <a:lstStyle/>
          <a:p>
            <a:pPr algn="l"/>
            <a:r>
              <a:rPr lang="en-GB" sz="4400" b="1" dirty="0"/>
              <a:t>Salary and compensation Analysis through Excel Data Modelling</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D673C25-AE87-92C0-7B93-4929AD108926}"/>
              </a:ext>
            </a:extLst>
          </p:cNvPr>
          <p:cNvSpPr txBox="1"/>
          <p:nvPr/>
        </p:nvSpPr>
        <p:spPr>
          <a:xfrm>
            <a:off x="834072" y="2054007"/>
            <a:ext cx="7648931" cy="3108543"/>
          </a:xfrm>
          <a:prstGeom prst="rect">
            <a:avLst/>
          </a:prstGeom>
          <a:noFill/>
        </p:spPr>
        <p:txBody>
          <a:bodyPr wrap="square" rtlCol="0">
            <a:spAutoFit/>
          </a:bodyPr>
          <a:lstStyle/>
          <a:p>
            <a:pPr algn="l"/>
            <a:r>
              <a:rPr lang="en-GB" sz="2800" dirty="0"/>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39055EF-B373-9940-DEE1-DE91124440AC}"/>
              </a:ext>
            </a:extLst>
          </p:cNvPr>
          <p:cNvSpPr txBox="1"/>
          <p:nvPr/>
        </p:nvSpPr>
        <p:spPr>
          <a:xfrm>
            <a:off x="1085614" y="2161045"/>
            <a:ext cx="7572611" cy="2677656"/>
          </a:xfrm>
          <a:prstGeom prst="rect">
            <a:avLst/>
          </a:prstGeom>
          <a:noFill/>
        </p:spPr>
        <p:txBody>
          <a:bodyPr wrap="square">
            <a:spAutoFit/>
          </a:bodyPr>
          <a:lstStyle/>
          <a:p>
            <a:r>
              <a:rPr lang="en-US" sz="2800" dirty="0"/>
              <a:t>This project aims to analyze the existing salary and compensation data using Excel data modeling techniques. The goal is to develop insights that can help in making data-driven decisions regarding salary adjustments, promotions, and benefits allocation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C97370C-91BF-6224-27BE-96A4AE9F19BB}"/>
              </a:ext>
            </a:extLst>
          </p:cNvPr>
          <p:cNvSpPr txBox="1"/>
          <p:nvPr/>
        </p:nvSpPr>
        <p:spPr>
          <a:xfrm>
            <a:off x="1169966" y="1695450"/>
            <a:ext cx="8183584" cy="3970318"/>
          </a:xfrm>
          <a:prstGeom prst="rect">
            <a:avLst/>
          </a:prstGeom>
          <a:noFill/>
        </p:spPr>
        <p:txBody>
          <a:bodyPr wrap="square">
            <a:spAutoFit/>
          </a:bodyPr>
          <a:lstStyle/>
          <a:p>
            <a:r>
              <a:rPr lang="en-GB" sz="2800" dirty="0"/>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a:t>
            </a:r>
            <a:endParaRPr lang="en-US" sz="2800" dirty="0"/>
          </a:p>
        </p:txBody>
      </p:sp>
      <p:sp>
        <p:nvSpPr>
          <p:cNvPr id="11" name="object 5">
            <a:extLst>
              <a:ext uri="{FF2B5EF4-FFF2-40B4-BE49-F238E27FC236}">
                <a16:creationId xmlns:a16="http://schemas.microsoft.com/office/drawing/2014/main" id="{31A7DF5A-79B6-136B-34FE-82A59B422A4A}"/>
              </a:ext>
            </a:extLst>
          </p:cNvPr>
          <p:cNvSpPr txBox="1">
            <a:spLocks noGrp="1"/>
          </p:cNvSpPr>
          <p:nvPr>
            <p:ph type="title"/>
          </p:nvPr>
        </p:nvSpPr>
        <p:spPr>
          <a:xfrm>
            <a:off x="851852" y="1076577"/>
            <a:ext cx="7016626"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5BD5CEB-72A0-7465-ABB9-D76AFED298EF}"/>
              </a:ext>
            </a:extLst>
          </p:cNvPr>
          <p:cNvSpPr txBox="1"/>
          <p:nvPr/>
        </p:nvSpPr>
        <p:spPr>
          <a:xfrm>
            <a:off x="2748679" y="1777216"/>
            <a:ext cx="7062071" cy="3970318"/>
          </a:xfrm>
          <a:prstGeom prst="rect">
            <a:avLst/>
          </a:prstGeom>
          <a:noFill/>
        </p:spPr>
        <p:txBody>
          <a:bodyPr wrap="square">
            <a:spAutoFit/>
          </a:bodyPr>
          <a:lstStyle/>
          <a:p>
            <a:r>
              <a:rPr lang="en-US" sz="2800"/>
              <a:t>We propose to create a comprehensive Excel-based model that allows the organization to:Analyze current salary distributions.Compare salaries against industry benchmarks.Identify disparities across departments, genders, and roles.Forecast the financial impact of proposed salary adjustments.Develop recommendations for aligning compensation with market standards.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CF8A87-31F7-73B0-DE93-E800EA0375FA}"/>
              </a:ext>
            </a:extLst>
          </p:cNvPr>
          <p:cNvSpPr txBox="1"/>
          <p:nvPr/>
        </p:nvSpPr>
        <p:spPr>
          <a:xfrm>
            <a:off x="1039812" y="1940798"/>
            <a:ext cx="8183584" cy="2677656"/>
          </a:xfrm>
          <a:prstGeom prst="rect">
            <a:avLst/>
          </a:prstGeom>
          <a:noFill/>
        </p:spPr>
        <p:txBody>
          <a:bodyPr wrap="square">
            <a:spAutoFit/>
          </a:bodyPr>
          <a:lstStyle/>
          <a:p>
            <a:r>
              <a:rPr lang="en-GB" sz="2800"/>
              <a:t>Employee Data: Age, gender, department, years of experience, education level, role, and current salary.Industry Benchmark Data: Average salaries for similar roles across the industry.Financial Data: Budget allocations for salaries, historical salary adjustments, and benefits.</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A4F0650-25E6-F2BD-6CF5-9046F8CA0917}"/>
              </a:ext>
            </a:extLst>
          </p:cNvPr>
          <p:cNvSpPr txBox="1"/>
          <p:nvPr/>
        </p:nvSpPr>
        <p:spPr>
          <a:xfrm>
            <a:off x="2748679" y="1777216"/>
            <a:ext cx="7062071" cy="3970318"/>
          </a:xfrm>
          <a:prstGeom prst="rect">
            <a:avLst/>
          </a:prstGeom>
          <a:noFill/>
        </p:spPr>
        <p:txBody>
          <a:bodyPr wrap="square">
            <a:spAutoFit/>
          </a:bodyPr>
          <a:lstStyle/>
          <a:p>
            <a:r>
              <a:rPr lang="en-US" sz="2800" dirty="0"/>
              <a:t>We propose to create a comprehensive Excel-based model that allows the organization </a:t>
            </a:r>
            <a:r>
              <a:rPr lang="en-US" sz="2800" dirty="0" err="1"/>
              <a:t>to:Analyze</a:t>
            </a:r>
            <a:r>
              <a:rPr lang="en-US" sz="2800" dirty="0"/>
              <a:t> current salary </a:t>
            </a:r>
            <a:r>
              <a:rPr lang="en-US" sz="2800" dirty="0" err="1"/>
              <a:t>distributions.Compare</a:t>
            </a:r>
            <a:r>
              <a:rPr lang="en-US" sz="2800" dirty="0"/>
              <a:t> salaries against industry </a:t>
            </a:r>
            <a:r>
              <a:rPr lang="en-US" sz="2800" dirty="0" err="1"/>
              <a:t>benchmarks.Identify</a:t>
            </a:r>
            <a:r>
              <a:rPr lang="en-US" sz="2800" dirty="0"/>
              <a:t> disparities across departments, genders, and </a:t>
            </a:r>
            <a:r>
              <a:rPr lang="en-US" sz="2800" dirty="0" err="1"/>
              <a:t>roles.Forecast</a:t>
            </a:r>
            <a:r>
              <a:rPr lang="en-US" sz="2800" dirty="0"/>
              <a:t> the financial impact of proposed salary </a:t>
            </a:r>
            <a:r>
              <a:rPr lang="en-US" sz="2800" dirty="0" err="1"/>
              <a:t>adjustments.Develop</a:t>
            </a:r>
            <a:r>
              <a:rPr lang="en-US" sz="2800" dirty="0"/>
              <a:t> recommendations for aligning compensation with market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SUSHMITHA JK</cp:lastModifiedBy>
  <cp:revision>16</cp:revision>
  <dcterms:created xsi:type="dcterms:W3CDTF">2024-03-29T15:07:22Z</dcterms:created>
  <dcterms:modified xsi:type="dcterms:W3CDTF">2024-09-04T04:38:25Z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