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4169" r:id="rId2"/>
  </p:sldMasterIdLst>
  <p:sldIdLst>
    <p:sldId id="258" r:id="rId3"/>
    <p:sldId id="261" r:id="rId4"/>
    <p:sldId id="259" r:id="rId5"/>
    <p:sldId id="260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347229-B5E1-4D06-BA98-A75B748EBC97}" v="2312" dt="2023-09-29T10:09:22.2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19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52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8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28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697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313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557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17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817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993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51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38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71" r:id="rId2"/>
    <p:sldLayoutId id="2147484172" r:id="rId3"/>
    <p:sldLayoutId id="2147484173" r:id="rId4"/>
    <p:sldLayoutId id="2147484174" r:id="rId5"/>
    <p:sldLayoutId id="2147484175" r:id="rId6"/>
    <p:sldLayoutId id="2147484176" r:id="rId7"/>
    <p:sldLayoutId id="2147484177" r:id="rId8"/>
    <p:sldLayoutId id="2147484178" r:id="rId9"/>
    <p:sldLayoutId id="2147484179" r:id="rId10"/>
    <p:sldLayoutId id="21474841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l"/>
            <a:br>
              <a:rPr lang="en-US" sz="6800" dirty="0"/>
            </a:br>
            <a:br>
              <a:rPr lang="en-US" sz="6800" dirty="0"/>
            </a:br>
            <a:r>
              <a:rPr lang="en-US" sz="6800" b="1" dirty="0">
                <a:ea typeface="+mj-lt"/>
                <a:cs typeface="+mj-lt"/>
              </a:rPr>
              <a:t>    STUDY  TIME</a:t>
            </a:r>
            <a:br>
              <a:rPr lang="en-US" sz="6800" dirty="0"/>
            </a:br>
            <a:endParaRPr lang="en-US" sz="6800" b="1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19880" y="6121537"/>
            <a:ext cx="8143638" cy="216250"/>
          </a:xfr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 algn="r"/>
            <a:r>
              <a:rPr lang="en-US" sz="1100" dirty="0"/>
              <a:t>                          </a:t>
            </a:r>
            <a:r>
              <a:rPr lang="en-US" dirty="0"/>
              <a:t>   </a:t>
            </a:r>
            <a:endParaRPr lang="en-US" dirty="0">
              <a:cs typeface="Calibri"/>
            </a:endParaRPr>
          </a:p>
          <a:p>
            <a:pPr indent="-182880" algn="r">
              <a:buFont typeface="Arial"/>
              <a:buChar char="•"/>
            </a:pPr>
            <a:endParaRPr lang="en-US" sz="1100">
              <a:ea typeface="Calibri"/>
              <a:cs typeface="Calibri"/>
            </a:endParaRPr>
          </a:p>
        </p:txBody>
      </p:sp>
      <p:sp>
        <p:nvSpPr>
          <p:cNvPr id="43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4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132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AC2BDBFF-2BB8-65DF-1F2D-A2C7FFDD0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162" y="1511141"/>
            <a:ext cx="8952930" cy="41996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465B8B-6A33-7FED-BC57-A4FCEEC06E8E}"/>
              </a:ext>
            </a:extLst>
          </p:cNvPr>
          <p:cNvSpPr txBox="1"/>
          <p:nvPr/>
        </p:nvSpPr>
        <p:spPr>
          <a:xfrm>
            <a:off x="846161" y="448101"/>
            <a:ext cx="1064752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000" dirty="0"/>
              <a:t>Start button will start the timer and reset button will reset timer to its default value.</a:t>
            </a:r>
            <a:endParaRPr lang="en-GB" sz="2000" dirty="0" err="1"/>
          </a:p>
        </p:txBody>
      </p:sp>
    </p:spTree>
    <p:extLst>
      <p:ext uri="{BB962C8B-B14F-4D97-AF65-F5344CB8AC3E}">
        <p14:creationId xmlns:p14="http://schemas.microsoft.com/office/powerpoint/2010/main" val="2709411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0E10C55D-6C62-8585-D9CE-263C646A9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12" y="1544107"/>
            <a:ext cx="10192602" cy="43498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2F0327-3498-9A2C-F347-93018C0B8DE6}"/>
              </a:ext>
            </a:extLst>
          </p:cNvPr>
          <p:cNvSpPr txBox="1"/>
          <p:nvPr/>
        </p:nvSpPr>
        <p:spPr>
          <a:xfrm>
            <a:off x="994012" y="607325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400" dirty="0"/>
              <a:t>Add Todo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2657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screen with black text&#10;&#10;Description automatically generated">
            <a:extLst>
              <a:ext uri="{FF2B5EF4-FFF2-40B4-BE49-F238E27FC236}">
                <a16:creationId xmlns:a16="http://schemas.microsoft.com/office/drawing/2014/main" id="{2BBFD4B9-A819-FCDE-53E5-98FA46A9D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699" y="1492483"/>
            <a:ext cx="8861946" cy="42142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1249A0-0C6C-C202-6371-36F0D02A622A}"/>
              </a:ext>
            </a:extLst>
          </p:cNvPr>
          <p:cNvSpPr txBox="1"/>
          <p:nvPr/>
        </p:nvSpPr>
        <p:spPr>
          <a:xfrm>
            <a:off x="1380699" y="607325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400" dirty="0"/>
              <a:t>My Todos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6965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task&#10;&#10;Description automatically generated">
            <a:extLst>
              <a:ext uri="{FF2B5EF4-FFF2-40B4-BE49-F238E27FC236}">
                <a16:creationId xmlns:a16="http://schemas.microsoft.com/office/drawing/2014/main" id="{E2A23EE4-3265-3CD2-7F70-F7053EA0C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877" y="1450581"/>
            <a:ext cx="9999259" cy="46847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FCD992-B506-F2FA-21A2-81ED3D0E48EE}"/>
              </a:ext>
            </a:extLst>
          </p:cNvPr>
          <p:cNvSpPr txBox="1"/>
          <p:nvPr/>
        </p:nvSpPr>
        <p:spPr>
          <a:xfrm>
            <a:off x="1050877" y="539087"/>
            <a:ext cx="151490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400" dirty="0">
                <a:ea typeface="Calibri"/>
                <a:cs typeface="Calibri"/>
              </a:rPr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1017614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phone&#10;&#10;Description automatically generated">
            <a:extLst>
              <a:ext uri="{FF2B5EF4-FFF2-40B4-BE49-F238E27FC236}">
                <a16:creationId xmlns:a16="http://schemas.microsoft.com/office/drawing/2014/main" id="{AA39684D-AF90-8AA7-6F1C-A17F66A15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868" y="293790"/>
            <a:ext cx="3067725" cy="60368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DC52A2-FB0B-0297-82ED-18AC6A6F0E94}"/>
              </a:ext>
            </a:extLst>
          </p:cNvPr>
          <p:cNvSpPr txBox="1"/>
          <p:nvPr/>
        </p:nvSpPr>
        <p:spPr>
          <a:xfrm>
            <a:off x="1749913" y="1518989"/>
            <a:ext cx="19591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400" dirty="0"/>
              <a:t>Mobile 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3568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phone&#10;&#10;Description automatically generated">
            <a:extLst>
              <a:ext uri="{FF2B5EF4-FFF2-40B4-BE49-F238E27FC236}">
                <a16:creationId xmlns:a16="http://schemas.microsoft.com/office/drawing/2014/main" id="{03D0535A-1032-D28C-8654-E93C4B4B3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123" y="427630"/>
            <a:ext cx="2851576" cy="56956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79A3FA-8A4A-367C-65B1-C9136EA3A39F}"/>
              </a:ext>
            </a:extLst>
          </p:cNvPr>
          <p:cNvSpPr txBox="1"/>
          <p:nvPr/>
        </p:nvSpPr>
        <p:spPr>
          <a:xfrm>
            <a:off x="2062922" y="1599095"/>
            <a:ext cx="163885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400">
                <a:ea typeface="Calibri"/>
                <a:cs typeface="Calibri"/>
              </a:rPr>
              <a:t>Pomodoro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401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phone&#10;&#10;Description automatically generated">
            <a:extLst>
              <a:ext uri="{FF2B5EF4-FFF2-40B4-BE49-F238E27FC236}">
                <a16:creationId xmlns:a16="http://schemas.microsoft.com/office/drawing/2014/main" id="{BC5C20EA-94AC-EAF8-F795-5BAB5BAC9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067" y="666466"/>
            <a:ext cx="3156672" cy="55705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5FAD6F-D0C9-8249-D4A2-8CAC9274C2FD}"/>
              </a:ext>
            </a:extLst>
          </p:cNvPr>
          <p:cNvSpPr txBox="1"/>
          <p:nvPr/>
        </p:nvSpPr>
        <p:spPr>
          <a:xfrm>
            <a:off x="1654312" y="1831009"/>
            <a:ext cx="1616766" cy="4682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400"/>
              <a:t>Long Break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811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phone&#10;&#10;Description automatically generated">
            <a:extLst>
              <a:ext uri="{FF2B5EF4-FFF2-40B4-BE49-F238E27FC236}">
                <a16:creationId xmlns:a16="http://schemas.microsoft.com/office/drawing/2014/main" id="{2D92BACB-A47C-491E-95F8-CD783CCF5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778" y="427630"/>
            <a:ext cx="3151042" cy="60141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03F1DC-F612-E365-27BD-0E5E35EFD6D9}"/>
              </a:ext>
            </a:extLst>
          </p:cNvPr>
          <p:cNvSpPr txBox="1"/>
          <p:nvPr/>
        </p:nvSpPr>
        <p:spPr>
          <a:xfrm>
            <a:off x="1521791" y="1819965"/>
            <a:ext cx="164989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400"/>
              <a:t>Short Break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936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60699848-5719-F348-AE76-9CD4CD2B6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506" y="370765"/>
            <a:ext cx="3175467" cy="59003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9A8E65-9821-6898-CF53-360E9F420065}"/>
              </a:ext>
            </a:extLst>
          </p:cNvPr>
          <p:cNvSpPr txBox="1"/>
          <p:nvPr/>
        </p:nvSpPr>
        <p:spPr>
          <a:xfrm>
            <a:off x="1599096" y="1599096"/>
            <a:ext cx="161676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400">
                <a:ea typeface="Calibri"/>
                <a:cs typeface="Calibri"/>
              </a:rPr>
              <a:t>Add Todo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496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CD3D0BD-AB42-3249-F9B0-20CB095B4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190" y="344557"/>
            <a:ext cx="3639534" cy="61136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EDAAFA-CFC5-AD17-6CE4-9F6883A68C61}"/>
              </a:ext>
            </a:extLst>
          </p:cNvPr>
          <p:cNvSpPr txBox="1"/>
          <p:nvPr/>
        </p:nvSpPr>
        <p:spPr>
          <a:xfrm>
            <a:off x="1599096" y="1477618"/>
            <a:ext cx="1683027" cy="4682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400"/>
              <a:t>My Todos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234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4D1451-EC1C-460E-8912-0C4687447587}"/>
              </a:ext>
            </a:extLst>
          </p:cNvPr>
          <p:cNvSpPr txBox="1"/>
          <p:nvPr/>
        </p:nvSpPr>
        <p:spPr>
          <a:xfrm>
            <a:off x="1101023" y="1180464"/>
            <a:ext cx="9705108" cy="38933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N" sz="2800" b="1" dirty="0">
                <a:ea typeface="+mn-lt"/>
                <a:cs typeface="+mn-lt"/>
              </a:rPr>
              <a:t>OVERVIEW OF THE PROJECT</a:t>
            </a:r>
            <a:endParaRPr lang="en-GB" sz="2800" dirty="0">
              <a:ea typeface="+mn-lt"/>
              <a:cs typeface="+mn-lt"/>
            </a:endParaRPr>
          </a:p>
          <a:p>
            <a:endParaRPr lang="en-GB" sz="2000" dirty="0">
              <a:ea typeface="+mn-lt"/>
              <a:cs typeface="+mn-lt"/>
            </a:endParaRPr>
          </a:p>
          <a:p>
            <a:pPr algn="just"/>
            <a:endParaRPr lang="en-IN" sz="2000" dirty="0">
              <a:latin typeface="Calibri"/>
              <a:ea typeface="+mn-lt"/>
              <a:cs typeface="+mn-lt"/>
            </a:endParaRPr>
          </a:p>
          <a:p>
            <a:pPr algn="just"/>
            <a:r>
              <a:rPr lang="en-IN" sz="2400" dirty="0">
                <a:latin typeface="Calibri"/>
                <a:ea typeface="+mn-lt"/>
                <a:cs typeface="+mn-lt"/>
              </a:rPr>
              <a:t>Study Time </a:t>
            </a:r>
            <a:r>
              <a:rPr lang="en-IN" sz="2400" dirty="0">
                <a:ea typeface="+mn-lt"/>
                <a:cs typeface="+mn-lt"/>
              </a:rPr>
              <a:t>helps to manage daily study time table better. It introduces the pomodoro technique which helps the students in improving focus, and concentrate better. </a:t>
            </a:r>
            <a:endParaRPr lang="en-IN" sz="2400">
              <a:latin typeface="Calibri"/>
              <a:ea typeface="Calibri"/>
              <a:cs typeface="Calibri"/>
            </a:endParaRPr>
          </a:p>
          <a:p>
            <a:pPr algn="just"/>
            <a:br>
              <a:rPr lang="en-US" dirty="0"/>
            </a:br>
            <a:endParaRPr lang="en-US" dirty="0"/>
          </a:p>
          <a:p>
            <a:pPr algn="just"/>
            <a:endParaRPr lang="en-IN" sz="1100" dirty="0">
              <a:latin typeface="Consolas"/>
              <a:ea typeface="Calibri"/>
              <a:cs typeface="Calibri"/>
            </a:endParaRPr>
          </a:p>
          <a:p>
            <a:pPr algn="just"/>
            <a:endParaRPr lang="en-IN"/>
          </a:p>
          <a:p>
            <a:pPr algn="just"/>
            <a:endParaRPr lang="en-IN" sz="2400" dirty="0">
              <a:ea typeface="+mn-lt"/>
              <a:cs typeface="+mn-lt"/>
            </a:endParaRPr>
          </a:p>
          <a:p>
            <a:pPr algn="l"/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7153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D13590-82FC-831D-5D42-CF166FBBB181}"/>
              </a:ext>
            </a:extLst>
          </p:cNvPr>
          <p:cNvSpPr txBox="1"/>
          <p:nvPr/>
        </p:nvSpPr>
        <p:spPr>
          <a:xfrm>
            <a:off x="1345097" y="1499705"/>
            <a:ext cx="9590155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/>
              <a:t>The project helped me in learning application development using ReactJS. Various hooks of React are used to implement this application which made the understanding better and also react-router-</a:t>
            </a:r>
            <a:r>
              <a:rPr lang="en-GB" sz="2400" dirty="0" err="1"/>
              <a:t>dom</a:t>
            </a:r>
            <a:r>
              <a:rPr lang="en-GB" sz="2400" dirty="0"/>
              <a:t> is used to easily navigate from a page to another without any reloading.</a:t>
            </a:r>
            <a:r>
              <a:rPr lang="en-GB" sz="2400" dirty="0">
                <a:ea typeface="Calibri"/>
                <a:cs typeface="Calibri"/>
              </a:rPr>
              <a:t> This is my first application developed using ReactJS and I got a good experience of working with it.</a:t>
            </a:r>
            <a:endParaRPr lang="en-US" dirty="0"/>
          </a:p>
          <a:p>
            <a:endParaRPr lang="en-GB" sz="24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0154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358F7B-2F51-52C0-9A4E-ED9ABA3B413D}"/>
              </a:ext>
            </a:extLst>
          </p:cNvPr>
          <p:cNvSpPr txBox="1"/>
          <p:nvPr/>
        </p:nvSpPr>
        <p:spPr>
          <a:xfrm>
            <a:off x="1380699" y="1119117"/>
            <a:ext cx="9373736" cy="45858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N" sz="2800" b="1" dirty="0">
                <a:latin typeface="Calibri"/>
                <a:ea typeface="Calibri"/>
                <a:cs typeface="Calibri"/>
              </a:rPr>
              <a:t>DESCRIPTION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algn="just"/>
            <a:endParaRPr lang="en-IN" sz="2400" dirty="0">
              <a:latin typeface="Calibri"/>
              <a:ea typeface="Calibri"/>
              <a:cs typeface="Segoe UI"/>
            </a:endParaRPr>
          </a:p>
          <a:p>
            <a:pPr algn="just"/>
            <a:endParaRPr lang="en-IN" sz="2400" dirty="0">
              <a:latin typeface="Calibri"/>
              <a:ea typeface="Calibri"/>
              <a:cs typeface="Segoe UI"/>
            </a:endParaRPr>
          </a:p>
          <a:p>
            <a:pPr algn="just"/>
            <a:r>
              <a:rPr lang="en-IN" sz="2400" dirty="0">
                <a:latin typeface="Calibri"/>
                <a:ea typeface="Calibri"/>
                <a:cs typeface="Segoe UI"/>
              </a:rPr>
              <a:t>Study Time is an application developed using ReactJS and Bootstrap where Pomodoro technique is implemented for efficient time management and it also has an additional feature of maintaining </a:t>
            </a:r>
            <a:r>
              <a:rPr lang="en-IN" sz="2400" dirty="0" err="1">
                <a:latin typeface="Calibri"/>
                <a:ea typeface="Calibri"/>
                <a:cs typeface="Segoe UI"/>
              </a:rPr>
              <a:t>todo</a:t>
            </a:r>
            <a:r>
              <a:rPr lang="en-IN" sz="2400" dirty="0">
                <a:latin typeface="Calibri"/>
                <a:ea typeface="Calibri"/>
                <a:cs typeface="Segoe UI"/>
              </a:rPr>
              <a:t> list. It mainly helps the students in better management of their time.</a:t>
            </a:r>
            <a:endParaRPr lang="en-IN" sz="2400" dirty="0">
              <a:latin typeface="Calibri"/>
              <a:ea typeface="Calibri"/>
              <a:cs typeface="Calibri"/>
            </a:endParaRPr>
          </a:p>
          <a:p>
            <a:pPr algn="just"/>
            <a:br>
              <a:rPr lang="en-US" dirty="0"/>
            </a:br>
            <a:endParaRPr lang="en-US" sz="2400">
              <a:ea typeface="Calibri"/>
              <a:cs typeface="Calibri"/>
            </a:endParaRPr>
          </a:p>
          <a:p>
            <a:pPr algn="just"/>
            <a:endParaRPr lang="en-IN" sz="2400" dirty="0">
              <a:latin typeface="Calibri"/>
              <a:ea typeface="Calibri"/>
              <a:cs typeface="Segoe UI"/>
            </a:endParaRPr>
          </a:p>
          <a:p>
            <a:pPr algn="just"/>
            <a:endParaRPr lang="en-IN"/>
          </a:p>
          <a:p>
            <a:pPr algn="just"/>
            <a:endParaRPr lang="en-IN" dirty="0">
              <a:latin typeface="Calibri"/>
              <a:ea typeface="Calibri"/>
              <a:cs typeface="Segoe UI"/>
            </a:endParaRPr>
          </a:p>
          <a:p>
            <a:pPr algn="just"/>
            <a:endParaRPr lang="en-IN" dirty="0">
              <a:latin typeface="Calibri"/>
              <a:ea typeface="Calibr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926997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E663FA-6F08-17A8-DF49-9CDBBAC8625C}"/>
              </a:ext>
            </a:extLst>
          </p:cNvPr>
          <p:cNvSpPr txBox="1"/>
          <p:nvPr/>
        </p:nvSpPr>
        <p:spPr>
          <a:xfrm>
            <a:off x="1301088" y="914401"/>
            <a:ext cx="9749049" cy="37548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N" sz="2800" b="1" dirty="0">
                <a:ea typeface="Calibri"/>
                <a:cs typeface="Calibri"/>
              </a:rPr>
              <a:t>FEATURES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algn="just"/>
            <a:r>
              <a:rPr lang="en-US" dirty="0">
                <a:cs typeface="Segoe UI"/>
              </a:rPr>
              <a:t>​</a:t>
            </a:r>
            <a:br>
              <a:rPr lang="en-US" dirty="0">
                <a:cs typeface="Segoe UI"/>
              </a:rPr>
            </a:br>
            <a:r>
              <a:rPr lang="en-US" sz="2400" dirty="0">
                <a:cs typeface="Segoe UI"/>
              </a:rPr>
              <a:t>​</a:t>
            </a:r>
            <a:endParaRPr lang="en-US" sz="2400" dirty="0">
              <a:ea typeface="Calibri"/>
              <a:cs typeface="Segoe UI"/>
            </a:endParaRPr>
          </a:p>
          <a:p>
            <a:pPr algn="just"/>
            <a:r>
              <a:rPr lang="en-IN" sz="2400" dirty="0">
                <a:latin typeface="Calibri"/>
                <a:ea typeface="Calibri"/>
                <a:cs typeface="Calibri"/>
              </a:rPr>
              <a:t>→ </a:t>
            </a:r>
            <a:r>
              <a:rPr lang="en-IN" sz="2400" b="1" dirty="0">
                <a:latin typeface="Calibri"/>
                <a:ea typeface="Calibri Light"/>
                <a:cs typeface="Segoe UI"/>
              </a:rPr>
              <a:t>Timer:  </a:t>
            </a:r>
            <a:r>
              <a:rPr lang="en-IN" sz="2400" dirty="0">
                <a:latin typeface="Calibri"/>
                <a:ea typeface="Calibri Light"/>
                <a:cs typeface="Segoe UI"/>
              </a:rPr>
              <a:t>Timer implements the pomodoro technique.</a:t>
            </a:r>
            <a:endParaRPr lang="en-IN" dirty="0">
              <a:ea typeface="Calibri"/>
              <a:cs typeface="Calibri"/>
            </a:endParaRPr>
          </a:p>
          <a:p>
            <a:pPr algn="just"/>
            <a:endParaRPr lang="en-IN" sz="2400" dirty="0">
              <a:latin typeface="Calibri"/>
              <a:ea typeface="Calibri" panose="020F0502020204030204"/>
              <a:cs typeface="Segoe UI"/>
            </a:endParaRPr>
          </a:p>
          <a:p>
            <a:pPr algn="just"/>
            <a:r>
              <a:rPr lang="en-IN" sz="2400" dirty="0">
                <a:latin typeface="Calibri"/>
                <a:ea typeface="Calibri"/>
                <a:cs typeface="Calibri"/>
              </a:rPr>
              <a:t>→ </a:t>
            </a:r>
            <a:r>
              <a:rPr lang="en-IN" sz="2400" b="1" dirty="0">
                <a:latin typeface="Calibri"/>
                <a:ea typeface="Calibri Light"/>
                <a:cs typeface="Segoe UI"/>
              </a:rPr>
              <a:t>Add Todo:</a:t>
            </a:r>
            <a:r>
              <a:rPr lang="en-IN" sz="2400" dirty="0">
                <a:latin typeface="Calibri"/>
                <a:ea typeface="Calibri Light"/>
                <a:cs typeface="Segoe UI"/>
              </a:rPr>
              <a:t>  We can add necessary </a:t>
            </a:r>
            <a:r>
              <a:rPr lang="en-IN" sz="2400" dirty="0" err="1">
                <a:latin typeface="Calibri"/>
                <a:ea typeface="Calibri Light"/>
                <a:cs typeface="Segoe UI"/>
              </a:rPr>
              <a:t>todo</a:t>
            </a:r>
            <a:r>
              <a:rPr lang="en-IN" sz="2400" dirty="0">
                <a:latin typeface="Calibri"/>
                <a:ea typeface="Calibri Light"/>
                <a:cs typeface="Segoe UI"/>
              </a:rPr>
              <a:t> in our list using the Add Todo.​</a:t>
            </a:r>
            <a:endParaRPr lang="en-IN" dirty="0"/>
          </a:p>
          <a:p>
            <a:pPr algn="just"/>
            <a:endParaRPr lang="en-IN" sz="2400" dirty="0">
              <a:latin typeface="Calibri"/>
              <a:ea typeface="Calibri" panose="020F0502020204030204"/>
              <a:cs typeface="Segoe UI"/>
            </a:endParaRPr>
          </a:p>
          <a:p>
            <a:pPr algn="just"/>
            <a:r>
              <a:rPr lang="en-IN" sz="2400" dirty="0">
                <a:latin typeface="Calibri"/>
                <a:ea typeface="Calibri"/>
                <a:cs typeface="Calibri"/>
              </a:rPr>
              <a:t>→ </a:t>
            </a:r>
            <a:r>
              <a:rPr lang="en-IN" sz="2400" b="1" dirty="0">
                <a:latin typeface="Calibri"/>
                <a:ea typeface="Calibri"/>
                <a:cs typeface="Calibri"/>
              </a:rPr>
              <a:t>My Todos:</a:t>
            </a:r>
            <a:r>
              <a:rPr lang="en-IN" sz="2400" dirty="0">
                <a:latin typeface="Calibri"/>
                <a:ea typeface="Calibri"/>
                <a:cs typeface="Calibri"/>
              </a:rPr>
              <a:t>  My Todos will display all the </a:t>
            </a:r>
            <a:r>
              <a:rPr lang="en-IN" sz="2400" dirty="0" err="1">
                <a:latin typeface="Calibri"/>
                <a:ea typeface="Calibri"/>
                <a:cs typeface="Calibri"/>
              </a:rPr>
              <a:t>todos</a:t>
            </a:r>
            <a:r>
              <a:rPr lang="en-IN" sz="2400" dirty="0">
                <a:latin typeface="Calibri"/>
                <a:ea typeface="Calibri"/>
                <a:cs typeface="Calibri"/>
              </a:rPr>
              <a:t> in our list. </a:t>
            </a:r>
          </a:p>
          <a:p>
            <a:pPr algn="just"/>
            <a:endParaRPr lang="en-IN" sz="2400" dirty="0">
              <a:ea typeface="Calibri"/>
              <a:cs typeface="Calibri"/>
            </a:endParaRPr>
          </a:p>
          <a:p>
            <a:pPr algn="just"/>
            <a:r>
              <a:rPr lang="en-IN" sz="2400" dirty="0">
                <a:ea typeface="Calibri"/>
                <a:cs typeface="Calibri"/>
              </a:rPr>
              <a:t>→ </a:t>
            </a:r>
            <a:r>
              <a:rPr lang="en-IN" sz="2400" b="1" dirty="0">
                <a:ea typeface="Calibri"/>
                <a:cs typeface="Calibri"/>
              </a:rPr>
              <a:t>About:</a:t>
            </a:r>
            <a:r>
              <a:rPr lang="en-IN" sz="2400" dirty="0">
                <a:ea typeface="Calibri"/>
                <a:cs typeface="Calibri"/>
              </a:rPr>
              <a:t>  It shows the implementation of pomodoro technique.</a:t>
            </a:r>
          </a:p>
        </p:txBody>
      </p:sp>
    </p:spTree>
    <p:extLst>
      <p:ext uri="{BB962C8B-B14F-4D97-AF65-F5344CB8AC3E}">
        <p14:creationId xmlns:p14="http://schemas.microsoft.com/office/powerpoint/2010/main" val="501607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71AA0E-5839-4566-A18B-18277E770D38}"/>
              </a:ext>
            </a:extLst>
          </p:cNvPr>
          <p:cNvSpPr txBox="1"/>
          <p:nvPr/>
        </p:nvSpPr>
        <p:spPr>
          <a:xfrm>
            <a:off x="822037" y="394855"/>
            <a:ext cx="10871199" cy="45858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>
                <a:latin typeface="Times New Roman"/>
                <a:cs typeface="Times New Roman"/>
              </a:rPr>
              <a:t>Technology used:</a:t>
            </a:r>
            <a:endParaRPr lang="en-GB" dirty="0">
              <a:cs typeface="Calibri"/>
            </a:endParaRPr>
          </a:p>
          <a:p>
            <a:endParaRPr lang="en-GB">
              <a:cs typeface="Calibri"/>
            </a:endParaRPr>
          </a:p>
          <a:p>
            <a:endParaRPr lang="en-GB">
              <a:latin typeface="Calibri" panose="020F0502020204030204"/>
              <a:ea typeface="+mn-lt"/>
              <a:cs typeface="Calibri"/>
            </a:endParaRPr>
          </a:p>
          <a:p>
            <a:r>
              <a:rPr lang="en-IN" sz="2400" b="1" u="sng" dirty="0">
                <a:latin typeface="Times New Roman"/>
                <a:ea typeface="+mn-lt"/>
                <a:cs typeface="Times New Roman"/>
              </a:rPr>
              <a:t>Software requirements: </a:t>
            </a:r>
            <a:endParaRPr lang="en-GB" sz="2400" u="sng" dirty="0"/>
          </a:p>
          <a:p>
            <a:r>
              <a:rPr lang="en-IN" sz="2400" b="1" dirty="0">
                <a:ea typeface="+mn-lt"/>
                <a:cs typeface="+mn-lt"/>
              </a:rPr>
              <a:t>→ Visual Studio code: </a:t>
            </a:r>
            <a:r>
              <a:rPr lang="en-IN" sz="2400" dirty="0">
                <a:ea typeface="+mn-lt"/>
                <a:cs typeface="+mn-lt"/>
              </a:rPr>
              <a:t>Visual Studio Code, also commonly referred to as VS Code, is a source-code editor made by Microsoft with the Electron Framework, for Windows, Linux and macOS. </a:t>
            </a:r>
            <a:endParaRPr lang="en-GB" dirty="0">
              <a:ea typeface="+mn-lt"/>
              <a:cs typeface="+mn-lt"/>
            </a:endParaRPr>
          </a:p>
          <a:p>
            <a:endParaRPr lang="en-IN" sz="2400">
              <a:latin typeface="Times New Roman"/>
              <a:ea typeface="Calibri"/>
              <a:cs typeface="Calibri"/>
            </a:endParaRPr>
          </a:p>
          <a:p>
            <a:r>
              <a:rPr lang="en-IN" sz="2400" b="1" u="sng" dirty="0">
                <a:latin typeface="Times New Roman"/>
                <a:cs typeface="Times New Roman"/>
              </a:rPr>
              <a:t>Hardware requirements:</a:t>
            </a:r>
            <a:endParaRPr lang="en-IN" sz="2400" u="sng" dirty="0">
              <a:cs typeface="Calibri" panose="020F0502020204030204"/>
            </a:endParaRPr>
          </a:p>
          <a:p>
            <a:r>
              <a:rPr lang="en-IN" sz="2400" b="1" dirty="0">
                <a:ea typeface="+mn-lt"/>
                <a:cs typeface="+mn-lt"/>
              </a:rPr>
              <a:t>→ Processor: </a:t>
            </a:r>
            <a:r>
              <a:rPr lang="en-IN" sz="2400" dirty="0">
                <a:ea typeface="+mn-lt"/>
                <a:cs typeface="+mn-lt"/>
              </a:rPr>
              <a:t>Intel Core i5 and above</a:t>
            </a:r>
            <a:endParaRPr lang="en-GB" dirty="0">
              <a:ea typeface="+mn-lt"/>
              <a:cs typeface="+mn-lt"/>
            </a:endParaRPr>
          </a:p>
          <a:p>
            <a:r>
              <a:rPr lang="en-IN" sz="2400" b="1" dirty="0">
                <a:ea typeface="+mn-lt"/>
                <a:cs typeface="+mn-lt"/>
              </a:rPr>
              <a:t>→ Memory:</a:t>
            </a:r>
            <a:r>
              <a:rPr lang="en-IN" sz="2400" dirty="0">
                <a:ea typeface="+mn-lt"/>
                <a:cs typeface="+mn-lt"/>
              </a:rPr>
              <a:t> 8 GB</a:t>
            </a:r>
            <a:endParaRPr lang="en-GB" dirty="0">
              <a:ea typeface="+mn-lt"/>
              <a:cs typeface="+mn-lt"/>
            </a:endParaRPr>
          </a:p>
          <a:p>
            <a:endParaRPr lang="en-GB">
              <a:cs typeface="Calibri"/>
            </a:endParaRPr>
          </a:p>
          <a:p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3688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timer&#10;&#10;Description automatically generated">
            <a:extLst>
              <a:ext uri="{FF2B5EF4-FFF2-40B4-BE49-F238E27FC236}">
                <a16:creationId xmlns:a16="http://schemas.microsoft.com/office/drawing/2014/main" id="{7B00BB49-31D4-D01A-1224-7625FCCAA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774" y="1249853"/>
            <a:ext cx="9817288" cy="46653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82FE0D-E1B7-E4E8-B31D-8E50083CC0CA}"/>
              </a:ext>
            </a:extLst>
          </p:cNvPr>
          <p:cNvSpPr txBox="1"/>
          <p:nvPr/>
        </p:nvSpPr>
        <p:spPr>
          <a:xfrm>
            <a:off x="925774" y="391236"/>
            <a:ext cx="654182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400" dirty="0">
                <a:ea typeface="Calibri"/>
                <a:cs typeface="Calibri"/>
              </a:rPr>
              <a:t>Initial Page</a:t>
            </a:r>
          </a:p>
        </p:txBody>
      </p:sp>
    </p:spTree>
    <p:extLst>
      <p:ext uri="{BB962C8B-B14F-4D97-AF65-F5344CB8AC3E}">
        <p14:creationId xmlns:p14="http://schemas.microsoft.com/office/powerpoint/2010/main" val="3936244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lock&#10;&#10;Description automatically generated">
            <a:extLst>
              <a:ext uri="{FF2B5EF4-FFF2-40B4-BE49-F238E27FC236}">
                <a16:creationId xmlns:a16="http://schemas.microsoft.com/office/drawing/2014/main" id="{C94A0166-98B6-7D68-25D7-31DD36D1D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759" y="1346475"/>
            <a:ext cx="9669437" cy="45858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E17983-84D6-553B-3003-D8459C8A262C}"/>
              </a:ext>
            </a:extLst>
          </p:cNvPr>
          <p:cNvSpPr txBox="1"/>
          <p:nvPr/>
        </p:nvSpPr>
        <p:spPr>
          <a:xfrm>
            <a:off x="971266" y="459475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400" dirty="0"/>
              <a:t>Pomodoro</a:t>
            </a:r>
            <a:endParaRPr lang="en-IN" sz="24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0520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timer&#10;&#10;Description automatically generated">
            <a:extLst>
              <a:ext uri="{FF2B5EF4-FFF2-40B4-BE49-F238E27FC236}">
                <a16:creationId xmlns:a16="http://schemas.microsoft.com/office/drawing/2014/main" id="{4C0C990C-1562-4194-0CDD-F7060682F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86" y="1434075"/>
            <a:ext cx="9385109" cy="44675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712EEC-BC9D-434D-467C-79C624B397FD}"/>
              </a:ext>
            </a:extLst>
          </p:cNvPr>
          <p:cNvSpPr txBox="1"/>
          <p:nvPr/>
        </p:nvSpPr>
        <p:spPr>
          <a:xfrm>
            <a:off x="1005385" y="459475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400" dirty="0"/>
              <a:t>Short Break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3546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lock&#10;&#10;Description automatically generated">
            <a:extLst>
              <a:ext uri="{FF2B5EF4-FFF2-40B4-BE49-F238E27FC236}">
                <a16:creationId xmlns:a16="http://schemas.microsoft.com/office/drawing/2014/main" id="{4D1A0981-2A5D-D258-AC2C-EAEB96FE5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03" y="1240945"/>
            <a:ext cx="9919647" cy="50357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491A0D6-5FD0-928B-BC2F-19DAD70E635C}"/>
              </a:ext>
            </a:extLst>
          </p:cNvPr>
          <p:cNvSpPr txBox="1"/>
          <p:nvPr/>
        </p:nvSpPr>
        <p:spPr>
          <a:xfrm>
            <a:off x="743803" y="345743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400" dirty="0"/>
              <a:t>Long Break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0665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Office Theme</vt:lpstr>
      <vt:lpstr>      STUDY  TIME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385</cp:revision>
  <dcterms:created xsi:type="dcterms:W3CDTF">2023-09-29T06:21:31Z</dcterms:created>
  <dcterms:modified xsi:type="dcterms:W3CDTF">2023-09-29T10:09:32Z</dcterms:modified>
</cp:coreProperties>
</file>