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60"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8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a:t>
            </a:fld>
            <a:endParaRPr altLang="en-US" sz="1200" lang="zh-CN">
              <a:latin typeface="Calibri" charset="0"/>
              <a:ea typeface="等线" charset="0"/>
              <a:cs typeface="Calibri" charset="0"/>
            </a:endParaRPr>
          </a:p>
        </p:txBody>
      </p:sp>
      <p:sp>
        <p:nvSpPr>
          <p:cNvPr id="1048790"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791"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pPr algn="r"/>
              <a:t>9/3/2025</a:t>
            </a:fld>
            <a:endParaRPr altLang="en-US" sz="1200" lang="zh-CN">
              <a:latin typeface="Calibri" charset="0"/>
              <a:ea typeface="等线" charset="0"/>
              <a:cs typeface="Calibri" charset="0"/>
            </a:endParaRPr>
          </a:p>
        </p:txBody>
      </p:sp>
      <p:sp>
        <p:nvSpPr>
          <p:cNvPr id="1048792"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793"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94"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sp>
        <p:nvSpPr>
          <p:cNvPr id="104865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a:t>
            </a:fld>
            <a:endParaRPr altLang="en-US" sz="1200" lang="zh-CN">
              <a:latin typeface="Calibri" charset="0"/>
              <a:ea typeface="等线" charset="0"/>
              <a:cs typeface="Calibri" charset="0"/>
            </a:endParaRPr>
          </a:p>
        </p:txBody>
      </p:sp>
      <p:sp>
        <p:nvSpPr>
          <p:cNvPr id="1048655"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56"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9" name="文本框"/>
          <p:cNvSpPr>
            <a:spLocks noChangeAspect="1" noRot="1" noGrp="1"/>
          </p:cNvSpPr>
          <p:nvPr>
            <p:ph type="sldImg"/>
          </p:nvPr>
        </p:nvSpPr>
        <p:spPr/>
      </p:sp>
      <p:sp>
        <p:nvSpPr>
          <p:cNvPr id="1048640" name="文本框"/>
          <p:cNvSpPr>
            <a:spLocks noGrp="1"/>
          </p:cNvSpPr>
          <p:nvPr>
            <p:ph type="body" idx="1"/>
          </p:nvPr>
        </p:nvSpPr>
        <p:spPr/>
        <p:txBody>
          <a:bodyPr/>
          <a:p>
            <a:endParaRPr altLang="en-US" lang="zh-CN"/>
          </a:p>
        </p:txBody>
      </p:sp>
      <p:sp>
        <p:nvSpPr>
          <p:cNvPr id="104864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9" name="文本框"/>
          <p:cNvSpPr>
            <a:spLocks noChangeAspect="1" noRot="1" noGrp="1"/>
          </p:cNvSpPr>
          <p:nvPr>
            <p:ph type="sldImg"/>
          </p:nvPr>
        </p:nvSpPr>
        <p:spPr/>
      </p:sp>
      <p:sp>
        <p:nvSpPr>
          <p:cNvPr id="1048630" name="文本框"/>
          <p:cNvSpPr>
            <a:spLocks noGrp="1"/>
          </p:cNvSpPr>
          <p:nvPr>
            <p:ph type="body" idx="1"/>
          </p:nvPr>
        </p:nvSpPr>
        <p:spPr/>
        <p:txBody>
          <a:bodyPr/>
          <a:p>
            <a:endParaRPr altLang="en-US" lang="zh-CN"/>
          </a:p>
        </p:txBody>
      </p:sp>
      <p:sp>
        <p:nvSpPr>
          <p:cNvPr id="104863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11</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4" name="文本框"/>
          <p:cNvSpPr>
            <a:spLocks noChangeAspect="1" noRot="1" noGrp="1"/>
          </p:cNvSpPr>
          <p:nvPr>
            <p:ph type="sldImg"/>
          </p:nvPr>
        </p:nvSpPr>
        <p:spPr/>
      </p:sp>
      <p:sp>
        <p:nvSpPr>
          <p:cNvPr id="1048665" name="文本框"/>
          <p:cNvSpPr>
            <a:spLocks noGrp="1"/>
          </p:cNvSpPr>
          <p:nvPr>
            <p:ph type="body" idx="1"/>
          </p:nvPr>
        </p:nvSpPr>
        <p:spPr/>
        <p:txBody>
          <a:bodyPr/>
          <a:p>
            <a:endParaRPr altLang="en-US" lang="zh-CN"/>
          </a:p>
        </p:txBody>
      </p:sp>
      <p:sp>
        <p:nvSpPr>
          <p:cNvPr id="104866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2" name="文本框"/>
          <p:cNvSpPr>
            <a:spLocks noChangeAspect="1" noRot="1" noGrp="1"/>
          </p:cNvSpPr>
          <p:nvPr>
            <p:ph type="sldImg"/>
          </p:nvPr>
        </p:nvSpPr>
        <p:spPr/>
      </p:sp>
      <p:sp>
        <p:nvSpPr>
          <p:cNvPr id="1048703" name="文本框"/>
          <p:cNvSpPr>
            <a:spLocks noGrp="1"/>
          </p:cNvSpPr>
          <p:nvPr>
            <p:ph type="body" idx="1"/>
          </p:nvPr>
        </p:nvSpPr>
        <p:spPr/>
        <p:txBody>
          <a:bodyPr/>
          <a:p>
            <a:endParaRPr altLang="en-US" lang="zh-CN"/>
          </a:p>
        </p:txBody>
      </p:sp>
      <p:sp>
        <p:nvSpPr>
          <p:cNvPr id="104870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1" name="文本框"/>
          <p:cNvSpPr>
            <a:spLocks noChangeAspect="1" noRot="1" noGrp="1"/>
          </p:cNvSpPr>
          <p:nvPr>
            <p:ph type="sldImg"/>
          </p:nvPr>
        </p:nvSpPr>
        <p:spPr/>
      </p:sp>
      <p:sp>
        <p:nvSpPr>
          <p:cNvPr id="1048712" name="文本框"/>
          <p:cNvSpPr>
            <a:spLocks noGrp="1"/>
          </p:cNvSpPr>
          <p:nvPr>
            <p:ph type="body" idx="1"/>
          </p:nvPr>
        </p:nvSpPr>
        <p:spPr/>
        <p:txBody>
          <a:bodyPr/>
          <a:p>
            <a:endParaRPr altLang="en-US" lang="zh-CN"/>
          </a:p>
        </p:txBody>
      </p:sp>
      <p:sp>
        <p:nvSpPr>
          <p:cNvPr id="104871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0" name="文本框"/>
          <p:cNvSpPr>
            <a:spLocks noChangeAspect="1" noRot="1" noGrp="1"/>
          </p:cNvSpPr>
          <p:nvPr>
            <p:ph type="sldImg"/>
          </p:nvPr>
        </p:nvSpPr>
        <p:spPr/>
      </p:sp>
      <p:sp>
        <p:nvSpPr>
          <p:cNvPr id="1048721" name="文本框"/>
          <p:cNvSpPr>
            <a:spLocks noGrp="1"/>
          </p:cNvSpPr>
          <p:nvPr>
            <p:ph type="body" idx="1"/>
          </p:nvPr>
        </p:nvSpPr>
        <p:spPr/>
        <p:txBody>
          <a:bodyPr/>
          <a:p>
            <a:endParaRPr altLang="en-US" lang="zh-CN"/>
          </a:p>
        </p:txBody>
      </p:sp>
      <p:sp>
        <p:nvSpPr>
          <p:cNvPr id="1048722"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8" name="文本框"/>
          <p:cNvSpPr>
            <a:spLocks noChangeAspect="1" noRot="1" noGrp="1"/>
          </p:cNvSpPr>
          <p:nvPr>
            <p:ph type="sldImg"/>
          </p:nvPr>
        </p:nvSpPr>
        <p:spPr/>
      </p:sp>
      <p:sp>
        <p:nvSpPr>
          <p:cNvPr id="1048729" name="文本框"/>
          <p:cNvSpPr>
            <a:spLocks noGrp="1"/>
          </p:cNvSpPr>
          <p:nvPr>
            <p:ph type="body" idx="1"/>
          </p:nvPr>
        </p:nvSpPr>
        <p:spPr/>
        <p:txBody>
          <a:bodyPr/>
          <a:p>
            <a:endParaRPr altLang="en-US" lang="zh-CN"/>
          </a:p>
        </p:txBody>
      </p:sp>
      <p:sp>
        <p:nvSpPr>
          <p:cNvPr id="104873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44" name="文本框"/>
          <p:cNvSpPr>
            <a:spLocks noChangeAspect="1" noRot="1" noGrp="1"/>
          </p:cNvSpPr>
          <p:nvPr>
            <p:ph type="sldImg"/>
          </p:nvPr>
        </p:nvSpPr>
        <p:spPr/>
      </p:sp>
      <p:sp>
        <p:nvSpPr>
          <p:cNvPr id="1048645" name="文本框"/>
          <p:cNvSpPr>
            <a:spLocks noGrp="1"/>
          </p:cNvSpPr>
          <p:nvPr>
            <p:ph type="body" idx="1"/>
          </p:nvPr>
        </p:nvSpPr>
        <p:spPr/>
        <p:txBody>
          <a:bodyPr/>
          <a:p>
            <a:endParaRPr altLang="en-US" lang="zh-CN"/>
          </a:p>
        </p:txBody>
      </p:sp>
      <p:sp>
        <p:nvSpPr>
          <p:cNvPr id="104864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0" name=""/>
        <p:cNvGrpSpPr/>
        <p:nvPr/>
      </p:nvGrpSpPr>
      <p:grpSpPr>
        <a:xfrm>
          <a:off x="0" y="0"/>
          <a:ext cx="0" cy="0"/>
          <a:chOff x="0" y="0"/>
          <a:chExt cx="0" cy="0"/>
        </a:xfrm>
      </p:grpSpPr>
      <p:sp>
        <p:nvSpPr>
          <p:cNvPr id="1048731"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2"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4" name="文本框"/>
          <p:cNvSpPr>
            <a:spLocks noGrp="1"/>
          </p:cNvSpPr>
          <p:nvPr>
            <p:ph type="ftr" sz="quarter" idx="11"/>
          </p:nvPr>
        </p:nvSpPr>
        <p:spPr/>
        <p:txBody>
          <a:bodyPr/>
          <a:p>
            <a:endParaRPr altLang="en-US" lang="zh-CN"/>
          </a:p>
        </p:txBody>
      </p:sp>
      <p:sp>
        <p:nvSpPr>
          <p:cNvPr id="104873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8" name=""/>
        <p:cNvGrpSpPr/>
        <p:nvPr/>
      </p:nvGrpSpPr>
      <p:grpSpPr>
        <a:xfrm>
          <a:off x="0" y="0"/>
          <a:ext cx="0" cy="0"/>
          <a:chOff x="0" y="0"/>
          <a:chExt cx="0" cy="0"/>
        </a:xfrm>
      </p:grpSpPr>
      <p:sp>
        <p:nvSpPr>
          <p:cNvPr id="1048772" name="文本框"/>
          <p:cNvSpPr>
            <a:spLocks noGrp="1"/>
          </p:cNvSpPr>
          <p:nvPr>
            <p:ph type="title"/>
          </p:nvPr>
        </p:nvSpPr>
        <p:spPr/>
        <p:txBody>
          <a:bodyPr/>
          <a:p>
            <a:r>
              <a:rPr altLang="en-US" lang="zh-CN" smtClean="0"/>
              <a:t>单击此处编辑母版标题样式</a:t>
            </a:r>
            <a:endParaRPr altLang="en-US" lang="zh-CN"/>
          </a:p>
        </p:txBody>
      </p:sp>
      <p:sp>
        <p:nvSpPr>
          <p:cNvPr id="1048773"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4"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5" name="文本框"/>
          <p:cNvSpPr>
            <a:spLocks noGrp="1"/>
          </p:cNvSpPr>
          <p:nvPr>
            <p:ph type="ftr" sz="quarter" idx="11"/>
          </p:nvPr>
        </p:nvSpPr>
        <p:spPr/>
        <p:txBody>
          <a:bodyPr/>
          <a:p>
            <a:endParaRPr altLang="en-US" lang="zh-CN"/>
          </a:p>
        </p:txBody>
      </p:sp>
      <p:sp>
        <p:nvSpPr>
          <p:cNvPr id="104877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2" name=""/>
        <p:cNvGrpSpPr/>
        <p:nvPr/>
      </p:nvGrpSpPr>
      <p:grpSpPr>
        <a:xfrm>
          <a:off x="0" y="0"/>
          <a:ext cx="0" cy="0"/>
          <a:chOff x="0" y="0"/>
          <a:chExt cx="0" cy="0"/>
        </a:xfrm>
      </p:grpSpPr>
      <p:sp>
        <p:nvSpPr>
          <p:cNvPr id="104874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3" name="文本框"/>
          <p:cNvSpPr>
            <a:spLocks noGrp="1"/>
          </p:cNvSpPr>
          <p:nvPr>
            <p:ph type="ftr" sz="quarter" idx="11"/>
          </p:nvPr>
        </p:nvSpPr>
        <p:spPr/>
        <p:txBody>
          <a:bodyPr/>
          <a:p>
            <a:endParaRPr altLang="en-US" lang="zh-CN"/>
          </a:p>
        </p:txBody>
      </p:sp>
      <p:sp>
        <p:nvSpPr>
          <p:cNvPr id="104874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8"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charset="0"/>
              <a:cs typeface="Trebuchet MS" charset="0"/>
            </a:endParaRPr>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0" name=""/>
        <p:cNvGrpSpPr/>
        <p:nvPr/>
      </p:nvGrpSpPr>
      <p:grpSpPr>
        <a:xfrm>
          <a:off x="0" y="0"/>
          <a:ext cx="0" cy="0"/>
          <a:chOff x="0" y="0"/>
          <a:chExt cx="0" cy="0"/>
        </a:xfrm>
      </p:grpSpPr>
      <p:sp>
        <p:nvSpPr>
          <p:cNvPr id="1048609"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0"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1"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2"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13"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14"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15"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16"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17"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18"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19"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620"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21"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2"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7" name=""/>
        <p:cNvGrpSpPr/>
        <p:nvPr/>
      </p:nvGrpSpPr>
      <p:grpSpPr>
        <a:xfrm>
          <a:off x="0" y="0"/>
          <a:ext cx="0" cy="0"/>
          <a:chOff x="0" y="0"/>
          <a:chExt cx="0" cy="0"/>
        </a:xfrm>
      </p:grpSpPr>
      <p:sp>
        <p:nvSpPr>
          <p:cNvPr id="1048767" name="文本框"/>
          <p:cNvSpPr>
            <a:spLocks noGrp="1"/>
          </p:cNvSpPr>
          <p:nvPr>
            <p:ph type="title"/>
          </p:nvPr>
        </p:nvSpPr>
        <p:spPr/>
        <p:txBody>
          <a:bodyPr/>
          <a:p>
            <a:r>
              <a:rPr altLang="en-US" lang="zh-CN" smtClean="0"/>
              <a:t>单击此处编辑母版标题样式</a:t>
            </a:r>
            <a:endParaRPr altLang="en-US" lang="zh-CN"/>
          </a:p>
        </p:txBody>
      </p:sp>
      <p:sp>
        <p:nvSpPr>
          <p:cNvPr id="1048768"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9"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0" name="文本框"/>
          <p:cNvSpPr>
            <a:spLocks noGrp="1"/>
          </p:cNvSpPr>
          <p:nvPr>
            <p:ph type="ftr" sz="quarter" idx="11"/>
          </p:nvPr>
        </p:nvSpPr>
        <p:spPr/>
        <p:txBody>
          <a:bodyPr/>
          <a:p>
            <a:endParaRPr altLang="en-US" lang="zh-CN"/>
          </a:p>
        </p:txBody>
      </p:sp>
      <p:sp>
        <p:nvSpPr>
          <p:cNvPr id="104877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4" name=""/>
        <p:cNvGrpSpPr/>
        <p:nvPr/>
      </p:nvGrpSpPr>
      <p:grpSpPr>
        <a:xfrm>
          <a:off x="0" y="0"/>
          <a:ext cx="0" cy="0"/>
          <a:chOff x="0" y="0"/>
          <a:chExt cx="0" cy="0"/>
        </a:xfrm>
      </p:grpSpPr>
      <p:sp>
        <p:nvSpPr>
          <p:cNvPr id="1048751"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2"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9" name=""/>
        <p:cNvGrpSpPr/>
        <p:nvPr/>
      </p:nvGrpSpPr>
      <p:grpSpPr>
        <a:xfrm>
          <a:off x="0" y="0"/>
          <a:ext cx="0" cy="0"/>
          <a:chOff x="0" y="0"/>
          <a:chExt cx="0" cy="0"/>
        </a:xfrm>
      </p:grpSpPr>
      <p:sp>
        <p:nvSpPr>
          <p:cNvPr id="1048777" name="文本框"/>
          <p:cNvSpPr>
            <a:spLocks noGrp="1"/>
          </p:cNvSpPr>
          <p:nvPr>
            <p:ph type="title"/>
          </p:nvPr>
        </p:nvSpPr>
        <p:spPr/>
        <p:txBody>
          <a:bodyPr/>
          <a:p>
            <a:r>
              <a:rPr altLang="en-US" lang="zh-CN" smtClean="0"/>
              <a:t>单击此处编辑母版标题样式</a:t>
            </a:r>
            <a:endParaRPr altLang="en-US" lang="zh-CN"/>
          </a:p>
        </p:txBody>
      </p:sp>
      <p:sp>
        <p:nvSpPr>
          <p:cNvPr id="1048778"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9"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0"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1" name="文本框"/>
          <p:cNvSpPr>
            <a:spLocks noGrp="1"/>
          </p:cNvSpPr>
          <p:nvPr>
            <p:ph type="ftr" sz="quarter" idx="11"/>
          </p:nvPr>
        </p:nvSpPr>
        <p:spPr/>
        <p:txBody>
          <a:bodyPr/>
          <a:p>
            <a:endParaRPr altLang="en-US" lang="zh-CN"/>
          </a:p>
        </p:txBody>
      </p:sp>
      <p:sp>
        <p:nvSpPr>
          <p:cNvPr id="104878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5" name=""/>
        <p:cNvGrpSpPr/>
        <p:nvPr/>
      </p:nvGrpSpPr>
      <p:grpSpPr>
        <a:xfrm>
          <a:off x="0" y="0"/>
          <a:ext cx="0" cy="0"/>
          <a:chOff x="0" y="0"/>
          <a:chExt cx="0" cy="0"/>
        </a:xfrm>
      </p:grpSpPr>
      <p:sp>
        <p:nvSpPr>
          <p:cNvPr id="1048756" name="文本框"/>
          <p:cNvSpPr>
            <a:spLocks noGrp="1"/>
          </p:cNvSpPr>
          <p:nvPr>
            <p:ph type="title"/>
          </p:nvPr>
        </p:nvSpPr>
        <p:spPr/>
        <p:txBody>
          <a:bodyPr/>
          <a:p>
            <a:r>
              <a:rPr altLang="en-US" lang="zh-CN" smtClean="0"/>
              <a:t>单击此处编辑母版标题样式</a:t>
            </a:r>
            <a:endParaRPr altLang="en-US" lang="zh-CN"/>
          </a:p>
        </p:txBody>
      </p:sp>
      <p:sp>
        <p:nvSpPr>
          <p:cNvPr id="1048757"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8"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9"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0"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1"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2" name="文本框"/>
          <p:cNvSpPr>
            <a:spLocks noGrp="1"/>
          </p:cNvSpPr>
          <p:nvPr>
            <p:ph type="ftr" sz="quarter" idx="11"/>
          </p:nvPr>
        </p:nvSpPr>
        <p:spPr/>
        <p:txBody>
          <a:bodyPr/>
          <a:p>
            <a:endParaRPr altLang="en-US" lang="zh-CN"/>
          </a:p>
        </p:txBody>
      </p:sp>
      <p:sp>
        <p:nvSpPr>
          <p:cNvPr id="104876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1" name=""/>
        <p:cNvGrpSpPr/>
        <p:nvPr/>
      </p:nvGrpSpPr>
      <p:grpSpPr>
        <a:xfrm>
          <a:off x="0" y="0"/>
          <a:ext cx="0" cy="0"/>
          <a:chOff x="0" y="0"/>
          <a:chExt cx="0" cy="0"/>
        </a:xfrm>
      </p:grpSpPr>
      <p:sp>
        <p:nvSpPr>
          <p:cNvPr id="1048736" name="文本框"/>
          <p:cNvSpPr>
            <a:spLocks noGrp="1"/>
          </p:cNvSpPr>
          <p:nvPr>
            <p:ph type="title"/>
          </p:nvPr>
        </p:nvSpPr>
        <p:spPr/>
        <p:txBody>
          <a:bodyPr/>
          <a:p>
            <a:r>
              <a:rPr altLang="en-US" lang="zh-CN" smtClean="0"/>
              <a:t>单击此处编辑母版标题样式</a:t>
            </a:r>
            <a:endParaRPr altLang="en-US" lang="zh-CN"/>
          </a:p>
        </p:txBody>
      </p:sp>
      <p:sp>
        <p:nvSpPr>
          <p:cNvPr id="1048737"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8" name="文本框"/>
          <p:cNvSpPr>
            <a:spLocks noGrp="1"/>
          </p:cNvSpPr>
          <p:nvPr>
            <p:ph type="ftr" sz="quarter" idx="11"/>
          </p:nvPr>
        </p:nvSpPr>
        <p:spPr/>
        <p:txBody>
          <a:bodyPr/>
          <a:p>
            <a:endParaRPr altLang="en-US" lang="zh-CN"/>
          </a:p>
        </p:txBody>
      </p:sp>
      <p:sp>
        <p:nvSpPr>
          <p:cNvPr id="104873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6" name=""/>
        <p:cNvGrpSpPr/>
        <p:nvPr/>
      </p:nvGrpSpPr>
      <p:grpSpPr>
        <a:xfrm>
          <a:off x="0" y="0"/>
          <a:ext cx="0" cy="0"/>
          <a:chOff x="0" y="0"/>
          <a:chExt cx="0" cy="0"/>
        </a:xfrm>
      </p:grpSpPr>
      <p:sp>
        <p:nvSpPr>
          <p:cNvPr id="1048764"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5" name="文本框"/>
          <p:cNvSpPr>
            <a:spLocks noGrp="1"/>
          </p:cNvSpPr>
          <p:nvPr>
            <p:ph type="ftr" sz="quarter" idx="11"/>
          </p:nvPr>
        </p:nvSpPr>
        <p:spPr/>
        <p:txBody>
          <a:bodyPr/>
          <a:p>
            <a:endParaRPr altLang="en-US" lang="zh-CN"/>
          </a:p>
        </p:txBody>
      </p:sp>
      <p:sp>
        <p:nvSpPr>
          <p:cNvPr id="104876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0" name=""/>
        <p:cNvGrpSpPr/>
        <p:nvPr/>
      </p:nvGrpSpPr>
      <p:grpSpPr>
        <a:xfrm>
          <a:off x="0" y="0"/>
          <a:ext cx="0" cy="0"/>
          <a:chOff x="0" y="0"/>
          <a:chExt cx="0" cy="0"/>
        </a:xfrm>
      </p:grpSpPr>
      <p:sp>
        <p:nvSpPr>
          <p:cNvPr id="1048783"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4"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5"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6"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7" name="文本框"/>
          <p:cNvSpPr>
            <a:spLocks noGrp="1"/>
          </p:cNvSpPr>
          <p:nvPr>
            <p:ph type="ftr" sz="quarter" idx="11"/>
          </p:nvPr>
        </p:nvSpPr>
        <p:spPr/>
        <p:txBody>
          <a:bodyPr/>
          <a:p>
            <a:endParaRPr altLang="en-US" lang="zh-CN"/>
          </a:p>
        </p:txBody>
      </p:sp>
      <p:sp>
        <p:nvSpPr>
          <p:cNvPr id="104878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3" name=""/>
        <p:cNvGrpSpPr/>
        <p:nvPr/>
      </p:nvGrpSpPr>
      <p:grpSpPr>
        <a:xfrm>
          <a:off x="0" y="0"/>
          <a:ext cx="0" cy="0"/>
          <a:chOff x="0" y="0"/>
          <a:chExt cx="0" cy="0"/>
        </a:xfrm>
      </p:grpSpPr>
      <p:sp>
        <p:nvSpPr>
          <p:cNvPr id="1048745"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6"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7"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8"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9" name="文本框"/>
          <p:cNvSpPr>
            <a:spLocks noGrp="1"/>
          </p:cNvSpPr>
          <p:nvPr>
            <p:ph type="ftr" sz="quarter" idx="11"/>
          </p:nvPr>
        </p:nvSpPr>
        <p:spPr/>
        <p:txBody>
          <a:bodyPr/>
          <a:p>
            <a:endParaRPr altLang="en-US" lang="zh-CN"/>
          </a:p>
        </p:txBody>
      </p:sp>
      <p:sp>
        <p:nvSpPr>
          <p:cNvPr id="104875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pPr algn="l"/>
              <a:t>9/3/2025</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grpSp>
        <p:nvGrpSpPr>
          <p:cNvPr id="41" name="组合"/>
          <p:cNvGrpSpPr/>
          <p:nvPr/>
        </p:nvGrpSpPr>
        <p:grpSpPr>
          <a:xfrm>
            <a:off x="876298" y="990599"/>
            <a:ext cx="1743075" cy="1333500"/>
            <a:chOff x="876298" y="990599"/>
            <a:chExt cx="1743075" cy="1333500"/>
          </a:xfrm>
        </p:grpSpPr>
        <p:sp>
          <p:nvSpPr>
            <p:cNvPr id="1048647"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48"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49"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50"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51" name="文本框"/>
          <p:cNvSpPr>
            <a:spLocks noGrp="1"/>
          </p:cNvSpPr>
          <p:nvPr>
            <p:ph type="ctrTitle"/>
          </p:nvPr>
        </p:nvSpPr>
        <p:spPr>
          <a:xfrm>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Digital Portfolio </a:t>
            </a:r>
            <a:r>
              <a:rPr altLang="en-US" baseline="0" b="1" cap="none" sz="3200" i="0" kern="0" lang="zh-CN" spc="0" strike="noStrike" u="none">
                <a:solidFill>
                  <a:srgbClr val="0F0F0F"/>
                </a:solidFill>
                <a:latin typeface="Roboto" pitchFamily="2" charset="0"/>
                <a:ea typeface="宋体" charset="0"/>
                <a:cs typeface="Trebuchet MS" charset="0"/>
              </a:rPr>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4"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5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53" name="矩形"/>
          <p:cNvSpPr/>
          <p:nvPr/>
        </p:nvSpPr>
        <p:spPr>
          <a:xfrm>
            <a:off x="2554541" y="3314150"/>
            <a:ext cx="8610599" cy="2936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STUDENT </a:t>
            </a:r>
            <a:r>
              <a:rPr altLang="zh-CN" baseline="0" b="0" cap="none" dirty="0" sz="2400" i="0" kern="1200" lang="en-US" spc="0" strike="noStrike" u="none" smtClean="0">
                <a:solidFill>
                  <a:schemeClr val="tx1"/>
                </a:solidFill>
                <a:latin typeface="Calibri" charset="0"/>
                <a:ea typeface="宋体" charset="0"/>
                <a:cs typeface="Calibri" charset="0"/>
              </a:rPr>
              <a:t>NAME:</a:t>
            </a:r>
            <a:r>
              <a:rPr altLang="zh-CN" baseline="0" b="0" cap="none" dirty="0" sz="2400" i="0" kern="1200" lang="en-US" spc="0" strike="noStrike" u="none" smtClean="0">
                <a:solidFill>
                  <a:schemeClr val="tx1"/>
                </a:solidFill>
                <a:latin typeface="Calibri" charset="0"/>
                <a:ea typeface="宋体" charset="0"/>
                <a:cs typeface="Calibri" charset="0"/>
              </a:rPr>
              <a:t>A</a:t>
            </a:r>
            <a:r>
              <a:rPr altLang="zh-CN" baseline="0" b="0" cap="none" dirty="0" sz="2400" i="0" kern="1200" lang="en-US" spc="0" strike="noStrike" u="none" smtClean="0">
                <a:solidFill>
                  <a:schemeClr val="tx1"/>
                </a:solidFill>
                <a:latin typeface="Calibri" charset="0"/>
                <a:ea typeface="宋体" charset="0"/>
                <a:cs typeface="Calibri" charset="0"/>
              </a:rPr>
              <a:t>R</a:t>
            </a:r>
            <a:r>
              <a:rPr altLang="zh-CN" baseline="0" b="0" cap="none" dirty="0" sz="2400" i="0" kern="1200" lang="en-US" spc="0" strike="noStrike" u="none" smtClean="0">
                <a:solidFill>
                  <a:schemeClr val="tx1"/>
                </a:solidFill>
                <a:latin typeface="Calibri" charset="0"/>
                <a:ea typeface="宋体" charset="0"/>
                <a:cs typeface="Calibri" charset="0"/>
              </a:rPr>
              <a:t>T</a:t>
            </a:r>
            <a:r>
              <a:rPr altLang="zh-CN" baseline="0" b="0" cap="none" dirty="0" sz="2400" i="0" kern="1200" lang="en-US" spc="0" strike="noStrike" u="none" smtClean="0">
                <a:solidFill>
                  <a:schemeClr val="tx1"/>
                </a:solidFill>
                <a:latin typeface="Calibri" charset="0"/>
                <a:ea typeface="宋体" charset="0"/>
                <a:cs typeface="Calibri" charset="0"/>
              </a:rPr>
              <a:t>H</a:t>
            </a:r>
            <a:r>
              <a:rPr altLang="zh-CN" baseline="0" b="0" cap="none" dirty="0" sz="2400" i="0" kern="1200" lang="en-US" spc="0" strike="noStrike" u="none" smtClean="0">
                <a:solidFill>
                  <a:schemeClr val="tx1"/>
                </a:solidFill>
                <a:latin typeface="Calibri" charset="0"/>
                <a:ea typeface="宋体" charset="0"/>
                <a:cs typeface="Calibri" charset="0"/>
              </a:rPr>
              <a:t>I</a:t>
            </a:r>
            <a:r>
              <a:rPr altLang="zh-CN" baseline="0" b="0" cap="none" dirty="0" sz="2400" i="0" kern="1200" lang="en-US" spc="0" strike="noStrike" u="none" smtClean="0">
                <a:solidFill>
                  <a:schemeClr val="tx1"/>
                </a:solidFill>
                <a:latin typeface="Calibri" charset="0"/>
                <a:ea typeface="宋体" charset="0"/>
                <a:cs typeface="Calibri" charset="0"/>
              </a:rPr>
              <a:t>.</a:t>
            </a:r>
            <a:r>
              <a:rPr altLang="zh-CN" baseline="0" b="0" cap="none" dirty="0" sz="2400" i="0" kern="1200" lang="en-US" spc="0" strike="noStrike" u="none" smtClean="0">
                <a:solidFill>
                  <a:schemeClr val="tx1"/>
                </a:solidFill>
                <a:latin typeface="Calibri" charset="0"/>
                <a:ea typeface="宋体" charset="0"/>
                <a:cs typeface="Calibri" charset="0"/>
              </a:rPr>
              <a:t>D</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REGISTER NO AND </a:t>
            </a:r>
            <a:r>
              <a:rPr altLang="zh-CN" baseline="0" b="0" cap="none" dirty="0" sz="2400" i="0" kern="1200" lang="en-US" spc="0" strike="noStrike" u="none" smtClean="0">
                <a:solidFill>
                  <a:schemeClr val="tx1"/>
                </a:solidFill>
                <a:latin typeface="Calibri" charset="0"/>
                <a:ea typeface="宋体" charset="0"/>
                <a:cs typeface="Calibri" charset="0"/>
              </a:rPr>
              <a:t>NMID:241330418025</a:t>
            </a:r>
            <a:r>
              <a:rPr altLang="zh-CN" baseline="0" b="0" cap="none" dirty="0" sz="2400" i="0" kern="1200" lang="en-US" spc="0" strike="noStrike" u="none" smtClean="0">
                <a:solidFill>
                  <a:schemeClr val="tx1"/>
                </a:solidFill>
                <a:latin typeface="Calibri" charset="0"/>
                <a:ea typeface="宋体" charset="0"/>
                <a:cs typeface="Calibri" charset="0"/>
              </a:rPr>
              <a:t>2</a:t>
            </a:r>
            <a:r>
              <a:rPr altLang="zh-CN" baseline="0" b="0" cap="none" dirty="0" sz="2400" i="0" kern="1200" lang="en-US" spc="0" strike="noStrike" u="none" smtClean="0">
                <a:solidFill>
                  <a:schemeClr val="tx1"/>
                </a:solidFill>
                <a:latin typeface="Calibri" charset="0"/>
                <a:ea typeface="宋体" charset="0"/>
                <a:cs typeface="Calibri" charset="0"/>
              </a:rPr>
              <a:t>2</a:t>
            </a:r>
            <a:r>
              <a:rPr altLang="zh-CN" baseline="0" b="0" cap="none" dirty="0" sz="2400" i="0" kern="1200" lang="en-US" spc="0" strike="noStrike" u="none" smtClean="0">
                <a:solidFill>
                  <a:schemeClr val="tx1"/>
                </a:solidFill>
                <a:latin typeface="Calibri" charset="0"/>
                <a:ea typeface="宋体" charset="0"/>
                <a:cs typeface="Calibri" charset="0"/>
              </a:rPr>
              <a:t>0</a:t>
            </a:r>
            <a:r>
              <a:rPr altLang="zh-CN" baseline="0" b="0" cap="none" dirty="0" sz="2400" i="0" kern="1200" lang="en-US" spc="0" strike="noStrike" u="none" smtClean="0">
                <a:solidFill>
                  <a:schemeClr val="tx1"/>
                </a:solidFill>
                <a:latin typeface="Calibri" charset="0"/>
                <a:ea typeface="宋体" charset="0"/>
                <a:cs typeface="Calibri" charset="0"/>
              </a:rPr>
              <a:t>0</a:t>
            </a:r>
            <a:r>
              <a:rPr altLang="zh-CN" baseline="0" b="0" cap="none" dirty="0" sz="2400" i="0" kern="1200" lang="en-US" spc="0" strike="noStrike" u="none" smtClean="0">
                <a:solidFill>
                  <a:schemeClr val="tx1"/>
                </a:solidFill>
                <a:latin typeface="Calibri" charset="0"/>
                <a:ea typeface="宋体" charset="0"/>
                <a:cs typeface="Calibri" charset="0"/>
              </a:rPr>
              <a:t>8</a:t>
            </a:r>
            <a:r>
              <a:rPr altLang="zh-CN" baseline="0" b="0" cap="none" dirty="0" sz="2400" i="0" kern="1200" lang="en-US" spc="0" strike="noStrike" u="none" smtClean="0">
                <a:solidFill>
                  <a:schemeClr val="tx1"/>
                </a:solidFill>
                <a:latin typeface="Calibri" charset="0"/>
                <a:ea typeface="宋体" charset="0"/>
                <a:cs typeface="Calibri" charset="0"/>
              </a:rPr>
              <a:t>&amp;asanm3042413304180252</a:t>
            </a:r>
            <a:r>
              <a:rPr altLang="zh-CN" baseline="0" b="0" cap="none" dirty="0" sz="2400" i="0" kern="1200" lang="en-US" spc="0" strike="noStrike" u="none" smtClean="0">
                <a:solidFill>
                  <a:schemeClr val="tx1"/>
                </a:solidFill>
                <a:latin typeface="Calibri" charset="0"/>
                <a:ea typeface="宋体" charset="0"/>
                <a:cs typeface="Calibri" charset="0"/>
              </a:rPr>
              <a:t>2</a:t>
            </a:r>
            <a:r>
              <a:rPr altLang="zh-CN" baseline="0" b="0" cap="none" dirty="0" sz="2400" i="0" kern="1200" lang="en-US" spc="0" strike="noStrike" u="none" smtClean="0">
                <a:solidFill>
                  <a:schemeClr val="tx1"/>
                </a:solidFill>
                <a:latin typeface="Calibri" charset="0"/>
                <a:ea typeface="宋体" charset="0"/>
                <a:cs typeface="Calibri" charset="0"/>
              </a:rPr>
              <a:t>0</a:t>
            </a:r>
            <a:r>
              <a:rPr altLang="zh-CN" baseline="0" b="0" cap="none" dirty="0" sz="2400" i="0" kern="1200" lang="en-US" spc="0" strike="noStrike" u="none" smtClean="0">
                <a:solidFill>
                  <a:schemeClr val="tx1"/>
                </a:solidFill>
                <a:latin typeface="Calibri" charset="0"/>
                <a:ea typeface="宋体" charset="0"/>
                <a:cs typeface="Calibri" charset="0"/>
              </a:rPr>
              <a:t>0</a:t>
            </a:r>
            <a:r>
              <a:rPr altLang="zh-CN" baseline="0" b="0" cap="none" dirty="0" sz="2400" i="0" kern="1200" lang="en-US" spc="0" strike="noStrike" u="none" smtClean="0">
                <a:solidFill>
                  <a:schemeClr val="tx1"/>
                </a:solidFill>
                <a:latin typeface="Calibri" charset="0"/>
                <a:ea typeface="宋体" charset="0"/>
                <a:cs typeface="Calibri" charset="0"/>
              </a:rPr>
              <a:t>8</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DEPARTMENT: BACHELOR OF COMPUTER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NAME OF THE COLLEGE &amp;CODE:304 TIRUKOVIKUR COLLEGE OF ARTS AND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UNIVERCITY:ANNAMALAI UNIVERCITY</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4" name=""/>
        <p:cNvGrpSpPr/>
        <p:nvPr/>
      </p:nvGrpSpPr>
      <p:grpSpPr>
        <a:xfrm>
          <a:off x="0" y="0"/>
          <a:ext cx="0" cy="0"/>
          <a:chOff x="0" y="0"/>
          <a:chExt cx="0" cy="0"/>
        </a:xfrm>
      </p:grpSpPr>
      <p:sp>
        <p:nvSpPr>
          <p:cNvPr id="1048632"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33"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4"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5"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3"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636" name="文本框"/>
          <p:cNvSpPr>
            <a:spLocks noGrp="1"/>
          </p:cNvSpPr>
          <p:nvPr>
            <p:ph type="title"/>
          </p:nvPr>
        </p:nvSpPr>
        <p:spPr>
          <a:xfrm>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charset="0"/>
                <a:ea typeface="宋体" charset="0"/>
                <a:cs typeface="Trebuchet MS" charset="0"/>
              </a:rPr>
              <a:t>RESULTS AND SCREENSHOTS</a:t>
            </a:r>
            <a:endParaRPr altLang="en-US" baseline="0" b="1" cap="none" sz="4250" i="0" kern="0" lang="zh-CN" spc="0" strike="noStrike" u="none">
              <a:solidFill>
                <a:schemeClr val="tx1"/>
              </a:solidFill>
              <a:latin typeface="Trebuchet MS" charset="0"/>
              <a:ea typeface="宋体" charset="0"/>
              <a:cs typeface="Trebuchet MS" charset="0"/>
            </a:endParaRPr>
          </a:p>
        </p:txBody>
      </p:sp>
      <p:sp>
        <p:nvSpPr>
          <p:cNvPr id="1048637"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38" name="矩形"/>
          <p:cNvSpPr/>
          <p:nvPr/>
        </p:nvSpPr>
        <p:spPr>
          <a:xfrm>
            <a:off x="2743200" y="2354703"/>
            <a:ext cx="8534019" cy="8054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sp>
        <p:nvSpPr>
          <p:cNvPr id="1048623"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24"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25"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2"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626" name="文本框"/>
          <p:cNvSpPr>
            <a:spLocks noGrp="1"/>
          </p:cNvSpPr>
          <p:nvPr>
            <p:ph type="title"/>
          </p:nvPr>
        </p:nvSpPr>
        <p:spPr>
          <a:xfrm>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CONCLUSION</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27"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28" name="矩形"/>
          <p:cNvSpPr/>
          <p:nvPr/>
        </p:nvSpPr>
        <p:spPr>
          <a:xfrm>
            <a:off x="3050038" y="2834948"/>
            <a:ext cx="6100074" cy="1158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It seems like we've wrapped up our conversation! To conclude, what were your key takeaways or next steps? Want to explore more topics or revisit something we discussed? I'm here to help!</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6" name="Title 2"/>
          <p:cNvSpPr>
            <a:spLocks noGrp="1"/>
          </p:cNvSpPr>
          <p:nvPr>
            <p:ph type="title"/>
          </p:nvPr>
        </p:nvSpPr>
        <p:spPr>
          <a:xfrm>
            <a:off x="3195573" y="2067305"/>
            <a:ext cx="5800851" cy="830997"/>
          </a:xfrm>
        </p:spPr>
        <p:txBody>
          <a:bodyPr/>
          <a:p>
            <a:r>
              <a:rPr dirty="0" sz="4800" lang="en-US" smtClean="0">
                <a:latin typeface="Times New Roman" pitchFamily="18" charset="0"/>
                <a:cs typeface="Times New Roman" pitchFamily="18" charset="0"/>
              </a:rPr>
              <a:t>GITHUB LINK</a:t>
            </a:r>
            <a:endParaRPr dirty="0" sz="4800" lang="en-US">
              <a:latin typeface="Times New Roman" pitchFamily="18" charset="0"/>
              <a:cs typeface="Times New Roman" pitchFamily="18" charset="0"/>
            </a:endParaRPr>
          </a:p>
        </p:txBody>
      </p:sp>
      <p:sp>
        <p:nvSpPr>
          <p:cNvPr id="1048607"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608" name=""/>
          <p:cNvSpPr txBox="1"/>
          <p:nvPr/>
        </p:nvSpPr>
        <p:spPr>
          <a:xfrm>
            <a:off x="3810000" y="4051137"/>
            <a:ext cx="4572000" cy="1348740"/>
          </a:xfrm>
          <a:prstGeom prst="rect"/>
        </p:spPr>
        <p:txBody>
          <a:bodyPr rtlCol="0" wrap="square">
            <a:spAutoFit/>
          </a:bodyPr>
          <a:p>
            <a:r>
              <a:rPr sz="2800" lang="en-US">
                <a:solidFill>
                  <a:srgbClr val="000000"/>
                </a:solidFill>
              </a:rPr>
              <a:t>https://github.com/aarthi2007/Aarthi.wiki.git</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44" name=""/>
        <p:cNvGrpSpPr/>
        <p:nvPr/>
      </p:nvGrpSpPr>
      <p:grpSpPr>
        <a:xfrm>
          <a:off x="0" y="0"/>
          <a:ext cx="0" cy="0"/>
          <a:chOff x="0" y="0"/>
          <a:chExt cx="0" cy="0"/>
        </a:xfrm>
      </p:grpSpPr>
      <p:sp>
        <p:nvSpPr>
          <p:cNvPr id="1048657"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5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61" name="文本框"/>
          <p:cNvSpPr>
            <a:spLocks noGrp="1"/>
          </p:cNvSpPr>
          <p:nvPr>
            <p:ph type="title"/>
          </p:nvPr>
        </p:nvSpPr>
        <p:spPr>
          <a:xfrm>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charset="0"/>
                <a:ea typeface="宋体" charset="0"/>
                <a:cs typeface="Trebuchet MS" charset="0"/>
              </a:rPr>
              <a:t>PROJECT</a:t>
            </a:r>
            <a:r>
              <a:rPr altLang="zh-CN" baseline="0" b="1" cap="none" sz="4250" i="0" kern="0" lang="en-US" spc="-85" strike="noStrike" u="none">
                <a:solidFill>
                  <a:schemeClr val="tx1"/>
                </a:solidFill>
                <a:latin typeface="Trebuchet MS" charset="0"/>
                <a:ea typeface="宋体" charset="0"/>
                <a:cs typeface="Trebuchet MS" charset="0"/>
              </a:rPr>
              <a:t> </a:t>
            </a:r>
            <a:r>
              <a:rPr altLang="zh-CN" baseline="0" b="1" cap="none" sz="4250" i="0" kern="0" lang="en-US" spc="25" strike="noStrike" u="none">
                <a:solidFill>
                  <a:schemeClr val="tx1"/>
                </a:solidFill>
                <a:latin typeface="Trebuchet MS" charset="0"/>
                <a:ea typeface="宋体" charset="0"/>
                <a:cs typeface="Trebuchet MS" charset="0"/>
              </a:rPr>
              <a:t>TITLE</a:t>
            </a:r>
            <a:endParaRPr altLang="en-US" baseline="0" b="1" cap="none" sz="4250" i="0" kern="0" lang="zh-CN" spc="0" strike="noStrike" u="none">
              <a:solidFill>
                <a:schemeClr val="tx1"/>
              </a:solidFill>
              <a:latin typeface="Trebuchet MS" charset="0"/>
              <a:ea typeface="宋体" charset="0"/>
              <a:cs typeface="Trebuchet MS" charset="0"/>
            </a:endParaRPr>
          </a:p>
        </p:txBody>
      </p:sp>
      <p:grpSp>
        <p:nvGrpSpPr>
          <p:cNvPr id="45" name="组合"/>
          <p:cNvGrpSpPr/>
          <p:nvPr/>
        </p:nvGrpSpPr>
        <p:grpSpPr>
          <a:xfrm>
            <a:off x="466725" y="6410325"/>
            <a:ext cx="3705224" cy="295275"/>
            <a:chOff x="466725" y="6410325"/>
            <a:chExt cx="3705224" cy="295275"/>
          </a:xfrm>
        </p:grpSpPr>
        <p:pic>
          <p:nvPicPr>
            <p:cNvPr id="2097155"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6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3" name="矩形"/>
          <p:cNvSpPr/>
          <p:nvPr/>
        </p:nvSpPr>
        <p:spPr>
          <a:xfrm>
            <a:off x="3048354" y="2691396"/>
            <a:ext cx="6096706"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48" name=""/>
        <p:cNvGrpSpPr/>
        <p:nvPr/>
      </p:nvGrpSpPr>
      <p:grpSpPr>
        <a:xfrm>
          <a:off x="0" y="0"/>
          <a:ext cx="0" cy="0"/>
          <a:chOff x="0" y="0"/>
          <a:chExt cx="0" cy="0"/>
        </a:xfrm>
      </p:grpSpPr>
      <p:sp>
        <p:nvSpPr>
          <p:cNvPr id="1048667"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9" name="组合"/>
          <p:cNvGrpSpPr/>
          <p:nvPr/>
        </p:nvGrpSpPr>
        <p:grpSpPr>
          <a:xfrm>
            <a:off x="7448612" y="0"/>
            <a:ext cx="4743795" cy="6858466"/>
            <a:chOff x="7448612" y="0"/>
            <a:chExt cx="4743795" cy="6858466"/>
          </a:xfrm>
        </p:grpSpPr>
        <p:sp>
          <p:nvSpPr>
            <p:cNvPr id="1048668"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69"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70"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71"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72"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3"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74"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75"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76"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77"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78"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79"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80"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7"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50" name="组合"/>
          <p:cNvGrpSpPr/>
          <p:nvPr/>
        </p:nvGrpSpPr>
        <p:grpSpPr>
          <a:xfrm>
            <a:off x="47625" y="3819523"/>
            <a:ext cx="4124324" cy="3009897"/>
            <a:chOff x="47625" y="3819523"/>
            <a:chExt cx="4124324" cy="3009897"/>
          </a:xfrm>
        </p:grpSpPr>
        <p:pic>
          <p:nvPicPr>
            <p:cNvPr id="2097158"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9"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81" name="文本框"/>
          <p:cNvSpPr>
            <a:spLocks noGrp="1"/>
          </p:cNvSpPr>
          <p:nvPr>
            <p:ph type="title"/>
          </p:nvPr>
        </p:nvSpPr>
        <p:spPr>
          <a:xfrm>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8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3" name="矩形"/>
          <p:cNvSpPr/>
          <p:nvPr/>
        </p:nvSpPr>
        <p:spPr>
          <a:xfrm>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Tools and Technologies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Portfolio design and Layout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Features and Functionality</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Screenshots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Github Link</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grpSp>
        <p:nvGrpSpPr>
          <p:cNvPr id="54" name="组合"/>
          <p:cNvGrpSpPr/>
          <p:nvPr/>
        </p:nvGrpSpPr>
        <p:grpSpPr>
          <a:xfrm>
            <a:off x="7991475" y="2933700"/>
            <a:ext cx="2762249" cy="3257550"/>
            <a:chOff x="7991475" y="2933700"/>
            <a:chExt cx="2762249" cy="3257550"/>
          </a:xfrm>
        </p:grpSpPr>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8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文本框"/>
          <p:cNvSpPr>
            <a:spLocks noGrp="1"/>
          </p:cNvSpPr>
          <p:nvPr>
            <p:ph type="title"/>
          </p:nvPr>
        </p:nvSpPr>
        <p:spPr>
          <a:xfrm>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charset="0"/>
                <a:ea typeface="宋体" charset="0"/>
                <a:cs typeface="Trebuchet MS" charset="0"/>
              </a:rPr>
              <a:t>P</a:t>
            </a:r>
            <a:r>
              <a:rPr altLang="zh-CN" baseline="0" b="1" cap="none" sz="4250" i="0" kern="0" lang="en-US" spc="15" strike="noStrike" u="none">
                <a:solidFill>
                  <a:schemeClr val="tx1"/>
                </a:solidFill>
                <a:latin typeface="Trebuchet MS" charset="0"/>
                <a:ea typeface="宋体" charset="0"/>
                <a:cs typeface="Trebuchet MS" charset="0"/>
              </a:rPr>
              <a:t>ROB</a:t>
            </a:r>
            <a:r>
              <a:rPr altLang="zh-CN" baseline="0" b="1" cap="none" sz="4250" i="0" kern="0" lang="en-US" spc="55" strike="noStrike" u="none">
                <a:solidFill>
                  <a:schemeClr val="tx1"/>
                </a:solidFill>
                <a:latin typeface="Trebuchet MS" charset="0"/>
                <a:ea typeface="宋体" charset="0"/>
                <a:cs typeface="Trebuchet MS" charset="0"/>
              </a:rPr>
              <a:t>L</a:t>
            </a:r>
            <a:r>
              <a:rPr altLang="zh-CN" baseline="0" b="1" cap="none" sz="4250" i="0" kern="0" lang="en-US" spc="-2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a:t>
            </a:r>
            <a:r>
              <a:rPr altLang="zh-CN" baseline="0" b="1" cap="none" sz="4250" i="0" kern="0" lang="en-US" spc="0"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S</a:t>
            </a:r>
            <a:r>
              <a:rPr altLang="zh-CN" baseline="0" b="1" cap="none" sz="4250" i="0" kern="0" lang="en-US" spc="-370" strike="noStrike" u="none">
                <a:solidFill>
                  <a:schemeClr val="tx1"/>
                </a:solidFill>
                <a:latin typeface="Trebuchet MS" charset="0"/>
                <a:ea typeface="宋体" charset="0"/>
                <a:cs typeface="Trebuchet MS" charset="0"/>
              </a:rPr>
              <a:t>T</a:t>
            </a:r>
            <a:r>
              <a:rPr altLang="zh-CN" baseline="0" b="1" cap="none" sz="4250" i="0" kern="0" lang="en-US" spc="-375" strike="noStrike" u="none">
                <a:solidFill>
                  <a:schemeClr val="tx1"/>
                </a:solidFill>
                <a:latin typeface="Trebuchet MS" charset="0"/>
                <a:ea typeface="宋体" charset="0"/>
                <a:cs typeface="Trebuchet MS" charset="0"/>
              </a:rPr>
              <a:t>A</a:t>
            </a:r>
            <a:r>
              <a:rPr altLang="zh-CN" baseline="0" b="1" cap="none" sz="4250" i="0" kern="0" lang="en-US" spc="15" strike="noStrike" u="none">
                <a:solidFill>
                  <a:schemeClr val="tx1"/>
                </a:solidFill>
                <a:latin typeface="Trebuchet MS" charset="0"/>
                <a:ea typeface="宋体" charset="0"/>
                <a:cs typeface="Trebuchet MS" charset="0"/>
              </a:rPr>
              <a:t>T</a:t>
            </a:r>
            <a:r>
              <a:rPr altLang="zh-CN" baseline="0" b="1" cap="none" sz="4250" i="0" kern="0" lang="en-US" spc="-1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ME</a:t>
            </a:r>
            <a:r>
              <a:rPr altLang="zh-CN" baseline="0" b="1" cap="none" sz="4250" i="0" kern="0" lang="en-US" spc="10" strike="noStrike" u="none">
                <a:solidFill>
                  <a:schemeClr val="tx1"/>
                </a:solidFill>
                <a:latin typeface="Trebuchet MS" charset="0"/>
                <a:ea typeface="宋体" charset="0"/>
                <a:cs typeface="Trebuchet MS" charset="0"/>
              </a:rPr>
              <a:t>NT</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3050038" y="2280950"/>
            <a:ext cx="6100074"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grpSp>
        <p:nvGrpSpPr>
          <p:cNvPr id="58" name="组合"/>
          <p:cNvGrpSpPr/>
          <p:nvPr/>
        </p:nvGrpSpPr>
        <p:grpSpPr>
          <a:xfrm>
            <a:off x="8658225" y="2647950"/>
            <a:ext cx="3533775" cy="3810000"/>
            <a:chOff x="8658225" y="2647950"/>
            <a:chExt cx="3533775" cy="3810000"/>
          </a:xfrm>
        </p:grpSpPr>
        <p:sp>
          <p:nvSpPr>
            <p:cNvPr id="1048696"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7"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2"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9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9" name="文本框"/>
          <p:cNvSpPr>
            <a:spLocks noGrp="1"/>
          </p:cNvSpPr>
          <p:nvPr>
            <p:ph type="title"/>
          </p:nvPr>
        </p:nvSpPr>
        <p:spPr>
          <a:xfrm>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charset="0"/>
                <a:ea typeface="宋体" charset="0"/>
                <a:cs typeface="Trebuchet MS" charset="0"/>
              </a:rPr>
              <a:t>PROJECT	</a:t>
            </a:r>
            <a:r>
              <a:rPr altLang="zh-CN" baseline="0" b="1" cap="none" sz="4250" i="0" kern="0" lang="en-US" spc="-20" strike="noStrike" u="none">
                <a:solidFill>
                  <a:schemeClr val="tx1"/>
                </a:solidFill>
                <a:latin typeface="Trebuchet MS" charset="0"/>
                <a:ea typeface="宋体" charset="0"/>
                <a:cs typeface="Trebuchet MS" charset="0"/>
              </a:rPr>
              <a:t>OVERVIEW</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3"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700"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01" name="矩形"/>
          <p:cNvSpPr/>
          <p:nvPr/>
        </p:nvSpPr>
        <p:spPr>
          <a:xfrm>
            <a:off x="3050038" y="2696448"/>
            <a:ext cx="6100074"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 provide a project overview, I'll need more context. Could you please share:1. Project type (e.g., software, research, creative)2. Project goals3. Key stakeholders4. Current statusWith this info, I can help you summarize your project's main aspects.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5"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6"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7"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8" name="文本框"/>
          <p:cNvSpPr>
            <a:spLocks noGrp="1"/>
          </p:cNvSpPr>
          <p:nvPr>
            <p:ph type="title"/>
          </p:nvPr>
        </p:nvSpPr>
        <p:spPr>
          <a:xfrm>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charset="0"/>
                <a:ea typeface="宋体" charset="0"/>
                <a:cs typeface="Trebuchet MS" charset="0"/>
              </a:rPr>
              <a:t>W</a:t>
            </a:r>
            <a:r>
              <a:rPr altLang="zh-CN" baseline="0" b="1" cap="none" sz="3200" i="0" kern="0" lang="en-US" spc="-20" strike="noStrike" u="none">
                <a:solidFill>
                  <a:schemeClr val="tx1"/>
                </a:solidFill>
                <a:latin typeface="Trebuchet MS" charset="0"/>
                <a:ea typeface="宋体" charset="0"/>
                <a:cs typeface="Trebuchet MS" charset="0"/>
              </a:rPr>
              <a:t>H</a:t>
            </a:r>
            <a:r>
              <a:rPr altLang="zh-CN" baseline="0" b="1" cap="none" sz="3200" i="0" kern="0" lang="en-US" spc="20" strike="noStrike" u="none">
                <a:solidFill>
                  <a:schemeClr val="tx1"/>
                </a:solidFill>
                <a:latin typeface="Trebuchet MS" charset="0"/>
                <a:ea typeface="宋体" charset="0"/>
                <a:cs typeface="Trebuchet MS" charset="0"/>
              </a:rPr>
              <a:t>O</a:t>
            </a:r>
            <a:r>
              <a:rPr altLang="zh-CN" baseline="0" b="1" cap="none" sz="3200" i="0" kern="0" lang="en-US" spc="-2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AR</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T</a:t>
            </a:r>
            <a:r>
              <a:rPr altLang="zh-CN" baseline="0" b="1" cap="none" sz="3200" i="0" kern="0" lang="en-US" spc="-15" strike="noStrike" u="none">
                <a:solidFill>
                  <a:schemeClr val="tx1"/>
                </a:solidFill>
                <a:latin typeface="Trebuchet MS" charset="0"/>
                <a:ea typeface="宋体" charset="0"/>
                <a:cs typeface="Trebuchet MS" charset="0"/>
              </a:rPr>
              <a:t>H</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20" strike="noStrike" u="none">
                <a:solidFill>
                  <a:schemeClr val="tx1"/>
                </a:solidFill>
                <a:latin typeface="Trebuchet MS" charset="0"/>
                <a:ea typeface="宋体" charset="0"/>
                <a:cs typeface="Trebuchet MS" charset="0"/>
              </a:rPr>
              <a:t>E</a:t>
            </a:r>
            <a:r>
              <a:rPr altLang="zh-CN" baseline="0" b="1" cap="none" sz="3200" i="0" kern="0" lang="en-US" spc="30" strike="noStrike" u="none">
                <a:solidFill>
                  <a:schemeClr val="tx1"/>
                </a:solidFill>
                <a:latin typeface="Trebuchet MS" charset="0"/>
                <a:ea typeface="宋体" charset="0"/>
                <a:cs typeface="Trebuchet MS" charset="0"/>
              </a:rPr>
              <a:t>N</a:t>
            </a:r>
            <a:r>
              <a:rPr altLang="zh-CN" baseline="0" b="1" cap="none" sz="3200" i="0" kern="0" lang="en-US" spc="15" strike="noStrike" u="none">
                <a:solidFill>
                  <a:schemeClr val="tx1"/>
                </a:solidFill>
                <a:latin typeface="Trebuchet MS" charset="0"/>
                <a:ea typeface="宋体" charset="0"/>
                <a:cs typeface="Trebuchet MS" charset="0"/>
              </a:rPr>
              <a:t>D</a:t>
            </a:r>
            <a:r>
              <a:rPr altLang="zh-CN" baseline="0" b="1" cap="none" sz="3200" i="0" kern="0" lang="en-US" spc="-45" strike="noStrike" u="none">
                <a:solidFill>
                  <a:schemeClr val="tx1"/>
                </a:solidFill>
                <a:latin typeface="Trebuchet MS" charset="0"/>
                <a:ea typeface="宋体" charset="0"/>
                <a:cs typeface="Trebuchet MS" charset="0"/>
              </a:rPr>
              <a:t> </a:t>
            </a:r>
            <a:r>
              <a:rPr altLang="zh-CN" baseline="0" b="1" cap="none" sz="3200" i="0" kern="0" lang="en-US" spc="0" strike="noStrike" u="none">
                <a:solidFill>
                  <a:schemeClr val="tx1"/>
                </a:solidFill>
                <a:latin typeface="Trebuchet MS" charset="0"/>
                <a:ea typeface="宋体" charset="0"/>
                <a:cs typeface="Trebuchet MS" charset="0"/>
              </a:rPr>
              <a:t>U</a:t>
            </a:r>
            <a:r>
              <a:rPr altLang="zh-CN" baseline="0" b="1" cap="none" sz="3200" i="0" kern="0" lang="en-US" spc="10" strike="noStrike" u="none">
                <a:solidFill>
                  <a:schemeClr val="tx1"/>
                </a:solidFill>
                <a:latin typeface="Trebuchet MS" charset="0"/>
                <a:ea typeface="宋体" charset="0"/>
                <a:cs typeface="Trebuchet MS" charset="0"/>
              </a:rPr>
              <a:t>S</a:t>
            </a:r>
            <a:r>
              <a:rPr altLang="zh-CN" baseline="0" b="1" cap="none" sz="3200" i="0" kern="0" lang="en-US" spc="-25" strike="noStrike" u="none">
                <a:solidFill>
                  <a:schemeClr val="tx1"/>
                </a:solidFill>
                <a:latin typeface="Trebuchet MS" charset="0"/>
                <a:ea typeface="宋体" charset="0"/>
                <a:cs typeface="Trebuchet MS" charset="0"/>
              </a:rPr>
              <a:t>E</a:t>
            </a:r>
            <a:r>
              <a:rPr altLang="zh-CN" baseline="0" b="1" cap="none" sz="3200" i="0" kern="0" lang="en-US" spc="-10" strike="noStrike" u="none">
                <a:solidFill>
                  <a:schemeClr val="tx1"/>
                </a:solidFill>
                <a:latin typeface="Trebuchet MS" charset="0"/>
                <a:ea typeface="宋体" charset="0"/>
                <a:cs typeface="Trebuchet MS" charset="0"/>
              </a:rPr>
              <a:t>R</a:t>
            </a:r>
            <a:r>
              <a:rPr altLang="zh-CN" baseline="0" b="1" cap="none" sz="3200" i="0" kern="0" lang="en-US" spc="5" strike="noStrike" u="none">
                <a:solidFill>
                  <a:schemeClr val="tx1"/>
                </a:solidFill>
                <a:latin typeface="Trebuchet MS" charset="0"/>
                <a:ea typeface="宋体" charset="0"/>
                <a:cs typeface="Trebuchet MS" charset="0"/>
              </a:rPr>
              <a:t>S?</a:t>
            </a:r>
            <a:endParaRPr altLang="en-US" baseline="0" b="1" cap="none" sz="3200" i="0" kern="0" lang="zh-CN" spc="0" strike="noStrike" u="none">
              <a:solidFill>
                <a:schemeClr val="tx1"/>
              </a:solidFill>
              <a:latin typeface="Trebuchet MS" charset="0"/>
              <a:ea typeface="宋体" charset="0"/>
              <a:cs typeface="Trebuchet MS" charset="0"/>
            </a:endParaRPr>
          </a:p>
        </p:txBody>
      </p:sp>
      <p:pic>
        <p:nvPicPr>
          <p:cNvPr id="2097164"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709"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10" name="矩形"/>
          <p:cNvSpPr/>
          <p:nvPr/>
        </p:nvSpPr>
        <p:spPr>
          <a:xfrm>
            <a:off x="3050038" y="2280950"/>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
        <p:cNvGrpSpPr/>
        <p:nvPr/>
      </p:nvGrpSpPr>
      <p:grpSpPr>
        <a:xfrm>
          <a:off x="0" y="0"/>
          <a:ext cx="0" cy="0"/>
          <a:chOff x="0" y="0"/>
          <a:chExt cx="0" cy="0"/>
        </a:xfrm>
      </p:grpSpPr>
      <p:pic>
        <p:nvPicPr>
          <p:cNvPr id="2097165"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714"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5"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17" name="文本框"/>
          <p:cNvSpPr>
            <a:spLocks noGrp="1"/>
          </p:cNvSpPr>
          <p:nvPr>
            <p:ph type="title"/>
          </p:nvPr>
        </p:nvSpPr>
        <p:spPr>
          <a:xfrm>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charset="0"/>
                <a:ea typeface="宋体" charset="0"/>
                <a:cs typeface="Trebuchet MS" charset="0"/>
              </a:rPr>
              <a:t>TOOLS AND TECHNIQUES</a:t>
            </a:r>
            <a:endParaRPr altLang="en-US" baseline="0" b="1" cap="none" sz="3600" i="0" kern="0" lang="zh-CN" spc="0" strike="noStrike" u="none">
              <a:solidFill>
                <a:schemeClr val="tx1"/>
              </a:solidFill>
              <a:latin typeface="Trebuchet MS" charset="0"/>
              <a:ea typeface="宋体" charset="0"/>
              <a:cs typeface="Trebuchet MS" charset="0"/>
            </a:endParaRPr>
          </a:p>
        </p:txBody>
      </p:sp>
      <p:pic>
        <p:nvPicPr>
          <p:cNvPr id="2097166"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718"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19" name="矩形"/>
          <p:cNvSpPr/>
          <p:nvPr/>
        </p:nvSpPr>
        <p:spPr>
          <a:xfrm>
            <a:off x="3050038" y="2003950"/>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2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4"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8</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5" name="矩形"/>
          <p:cNvSpPr/>
          <p:nvPr/>
        </p:nvSpPr>
        <p:spPr>
          <a:xfrm>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charset="0"/>
                <a:ea typeface="宋体" charset="0"/>
                <a:cs typeface="Trebuchet MS" charset="0"/>
              </a:rPr>
              <a:t>POTFOLIO DESIGN AND LAYOUT</a:t>
            </a:r>
            <a:endParaRPr altLang="en-US" baseline="0" b="0" cap="none" sz="4000" i="0" kern="1200" lang="zh-CN" spc="0" strike="noStrike" u="none">
              <a:solidFill>
                <a:schemeClr val="tx1"/>
              </a:solidFill>
              <a:latin typeface="Trebuchet MS" charset="0"/>
              <a:ea typeface="宋体" charset="0"/>
              <a:cs typeface="Trebuchet MS" charset="0"/>
            </a:endParaRPr>
          </a:p>
        </p:txBody>
      </p:sp>
      <p:sp>
        <p:nvSpPr>
          <p:cNvPr id="1048726"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7" name="矩形"/>
          <p:cNvSpPr/>
          <p:nvPr/>
        </p:nvSpPr>
        <p:spPr>
          <a:xfrm>
            <a:off x="3050038" y="2142451"/>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7" name=""/>
        <p:cNvGrpSpPr/>
        <p:nvPr/>
      </p:nvGrpSpPr>
      <p:grpSpPr>
        <a:xfrm>
          <a:off x="0" y="0"/>
          <a:ext cx="0" cy="0"/>
          <a:chOff x="0" y="0"/>
          <a:chExt cx="0" cy="0"/>
        </a:xfrm>
      </p:grpSpPr>
      <p:sp>
        <p:nvSpPr>
          <p:cNvPr id="1048642" name="文本框"/>
          <p:cNvSpPr>
            <a:spLocks noGrp="1"/>
          </p:cNvSpPr>
          <p:nvPr>
            <p:ph type="title"/>
          </p:nvPr>
        </p:nvSpPr>
        <p:spPr>
          <a:xfrm>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FEATURES AND FUNCTIONALITY</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43" name="矩形"/>
          <p:cNvSpPr/>
          <p:nvPr/>
        </p:nvSpPr>
        <p:spPr>
          <a:xfrm>
            <a:off x="3050038" y="2142451"/>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TCAS-SYSTEM-2</cp:lastModifiedBy>
  <dcterms:created xsi:type="dcterms:W3CDTF">2024-03-27T08:07:22Z</dcterms:created>
  <dcterms:modified xsi:type="dcterms:W3CDTF">2025-09-04T14:48:28Z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9ae8376084e54cb481d685a25ce5d18e</vt:lpwstr>
  </property>
</Properties>
</file>