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jpeg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E584-912A-A352-8BDB-E05426928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88685"/>
            <a:ext cx="7766936" cy="1646302"/>
          </a:xfrm>
        </p:spPr>
        <p:txBody>
          <a:bodyPr/>
          <a:lstStyle/>
          <a:p>
            <a:r>
              <a:rPr lang="en-IN" b="1" i="1" dirty="0"/>
              <a:t>Digital Portfolio</a:t>
            </a:r>
            <a:endParaRPr lang="en-US" b="1" i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8BC4D5D-9559-FCD1-9FCB-F08597A5A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594" y="1764833"/>
            <a:ext cx="8565621" cy="4378792"/>
          </a:xfrm>
        </p:spPr>
        <p:txBody>
          <a:bodyPr>
            <a:normAutofit/>
          </a:bodyPr>
          <a:lstStyle/>
          <a:p>
            <a:r>
              <a:rPr lang="en-IN" b="1" i="1" dirty="0"/>
              <a:t>STUDENT NAME :</a:t>
            </a:r>
            <a:r>
              <a:rPr lang="en-AU" b="1" i="1" dirty="0"/>
              <a:t> </a:t>
            </a:r>
            <a:r>
              <a:rPr lang="en-AU" b="1" i="1" dirty="0" err="1"/>
              <a:t>B.Aarthi</a:t>
            </a:r>
            <a:endParaRPr lang="en-IN" b="1" i="1" dirty="0"/>
          </a:p>
          <a:p>
            <a:endParaRPr lang="en-IN" b="1" i="1" dirty="0"/>
          </a:p>
          <a:p>
            <a:r>
              <a:rPr lang="en-IN" b="1" i="1" dirty="0"/>
              <a:t>REGISTER NO AND NMID: </a:t>
            </a:r>
            <a:r>
              <a:rPr lang="en-AU" b="1" i="1" dirty="0"/>
              <a:t>B6A7F7F51153164B4CD4CAE1FB0C2B40</a:t>
            </a:r>
            <a:endParaRPr lang="en-IN" b="1" i="1" dirty="0"/>
          </a:p>
          <a:p>
            <a:endParaRPr lang="en-IN" b="1" i="1" dirty="0"/>
          </a:p>
          <a:p>
            <a:r>
              <a:rPr lang="en-IN" b="1" i="1" dirty="0"/>
              <a:t>DEPARTMENT : B</a:t>
            </a:r>
            <a:r>
              <a:rPr lang="en-AU" b="1" i="1" dirty="0"/>
              <a:t>SC Computer Science </a:t>
            </a:r>
            <a:r>
              <a:rPr lang="en-IN" b="1" i="1" dirty="0"/>
              <a:t>, II Year</a:t>
            </a:r>
          </a:p>
          <a:p>
            <a:endParaRPr lang="en-IN" b="1" i="1" dirty="0"/>
          </a:p>
          <a:p>
            <a:r>
              <a:rPr lang="en-IN" b="1" i="1" dirty="0"/>
              <a:t>COLLEGE/UNIVERSITY : </a:t>
            </a:r>
            <a:r>
              <a:rPr lang="en-IN" b="1" i="1" dirty="0" err="1"/>
              <a:t>shree</a:t>
            </a:r>
            <a:r>
              <a:rPr lang="en-IN" b="1" i="1" dirty="0"/>
              <a:t> </a:t>
            </a:r>
            <a:r>
              <a:rPr lang="en-IN" b="1" i="1" dirty="0" err="1"/>
              <a:t>Ragavendra</a:t>
            </a:r>
            <a:endParaRPr lang="en-IN" b="1" i="1" dirty="0"/>
          </a:p>
          <a:p>
            <a:r>
              <a:rPr lang="en-IN" b="1" i="1" dirty="0"/>
              <a:t>Arts and science College</a:t>
            </a:r>
          </a:p>
          <a:p>
            <a:r>
              <a:rPr lang="en-IN" b="1" i="1" dirty="0" err="1"/>
              <a:t>Annamalai</a:t>
            </a:r>
            <a:r>
              <a:rPr lang="en-IN" b="1" i="1" dirty="0"/>
              <a:t> university. </a:t>
            </a:r>
          </a:p>
          <a:p>
            <a:endParaRPr lang="en-IN" b="1" i="1" dirty="0"/>
          </a:p>
          <a:p>
            <a:endParaRPr lang="en-IN" b="1" i="1" dirty="0"/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5875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3768-7ACD-4442-C972-C1B14166A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912" y="596565"/>
            <a:ext cx="8596668" cy="1198165"/>
          </a:xfrm>
        </p:spPr>
        <p:txBody>
          <a:bodyPr/>
          <a:lstStyle/>
          <a:p>
            <a:r>
              <a:rPr lang="en-IN" b="1" i="1" dirty="0"/>
              <a:t>Tools and Techniques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4FC4C-25B0-CF89-502F-3B762E117F4F}"/>
              </a:ext>
            </a:extLst>
          </p:cNvPr>
          <p:cNvSpPr txBox="1"/>
          <p:nvPr/>
        </p:nvSpPr>
        <p:spPr>
          <a:xfrm>
            <a:off x="1678780" y="1794730"/>
            <a:ext cx="73402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u="sng" dirty="0"/>
              <a:t>Techniques Used :</a:t>
            </a:r>
          </a:p>
          <a:p>
            <a:endParaRPr lang="en-IN" b="1" i="1" u="sng" dirty="0"/>
          </a:p>
          <a:p>
            <a:r>
              <a:rPr lang="en-IN" b="1" i="1" dirty="0"/>
              <a:t>             • </a:t>
            </a:r>
            <a:r>
              <a:rPr lang="en-IN" b="1" dirty="0"/>
              <a:t>Responsive web design </a:t>
            </a:r>
            <a:r>
              <a:rPr lang="en-US" dirty="0"/>
              <a:t>(RWD) - Works on mobile, tablet, and desktop</a:t>
            </a:r>
            <a:endParaRPr lang="en-IN" dirty="0"/>
          </a:p>
          <a:p>
            <a:r>
              <a:rPr lang="en-IN" dirty="0"/>
              <a:t>             • </a:t>
            </a:r>
            <a:r>
              <a:rPr lang="en-IN" b="1" i="1" dirty="0"/>
              <a:t>Navigation Bar design</a:t>
            </a:r>
            <a:r>
              <a:rPr lang="en-US" dirty="0"/>
              <a:t> - Easy movement between sections.</a:t>
            </a:r>
            <a:endParaRPr lang="en-IN" dirty="0"/>
          </a:p>
          <a:p>
            <a:r>
              <a:rPr lang="en-IN" dirty="0"/>
              <a:t>             • </a:t>
            </a:r>
            <a:r>
              <a:rPr lang="en-IN" b="1" i="1" dirty="0"/>
              <a:t>section-based layout </a:t>
            </a:r>
            <a:r>
              <a:rPr lang="en-US" dirty="0"/>
              <a:t>- Divides </a:t>
            </a:r>
            <a:r>
              <a:rPr lang="en-US" dirty="0" err="1"/>
              <a:t>siteinto</a:t>
            </a:r>
            <a:r>
              <a:rPr lang="en-US" dirty="0"/>
              <a:t> About, Skills, and Contact</a:t>
            </a:r>
            <a:endParaRPr lang="en-IN" dirty="0"/>
          </a:p>
          <a:p>
            <a:r>
              <a:rPr lang="en-IN" dirty="0"/>
              <a:t>             •</a:t>
            </a:r>
            <a:r>
              <a:rPr lang="en-IN" b="1" i="1" dirty="0"/>
              <a:t>Form Handling </a:t>
            </a:r>
            <a:r>
              <a:rPr lang="en-US" dirty="0"/>
              <a:t> - Collects user input through forms.</a:t>
            </a:r>
            <a:endParaRPr lang="en-IN" dirty="0"/>
          </a:p>
          <a:p>
            <a:r>
              <a:rPr lang="en-IN" dirty="0"/>
              <a:t>             •</a:t>
            </a:r>
            <a:r>
              <a:rPr lang="en-IN" b="1" i="1" dirty="0"/>
              <a:t>External Libraries </a:t>
            </a:r>
            <a:r>
              <a:rPr lang="en-US" dirty="0"/>
              <a:t> - Font Awesome for icons.</a:t>
            </a:r>
          </a:p>
        </p:txBody>
      </p:sp>
    </p:spTree>
    <p:extLst>
      <p:ext uri="{BB962C8B-B14F-4D97-AF65-F5344CB8AC3E}">
        <p14:creationId xmlns:p14="http://schemas.microsoft.com/office/powerpoint/2010/main" val="2834099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EB83A-B316-B48F-1586-4EE18E77D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556" y="332046"/>
            <a:ext cx="8596668" cy="1045111"/>
          </a:xfrm>
        </p:spPr>
        <p:txBody>
          <a:bodyPr/>
          <a:lstStyle/>
          <a:p>
            <a:r>
              <a:rPr lang="en-IN" b="1" i="1" dirty="0"/>
              <a:t>Portfolio Design and Layouts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40209-6B93-6B99-C71B-F265A0102F46}"/>
              </a:ext>
            </a:extLst>
          </p:cNvPr>
          <p:cNvSpPr txBox="1"/>
          <p:nvPr/>
        </p:nvSpPr>
        <p:spPr>
          <a:xfrm>
            <a:off x="1643064" y="1858962"/>
            <a:ext cx="74116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u="sng" dirty="0"/>
              <a:t>Design :</a:t>
            </a:r>
          </a:p>
          <a:p>
            <a:endParaRPr lang="en-IN" dirty="0"/>
          </a:p>
          <a:p>
            <a:r>
              <a:rPr lang="en-IN" dirty="0"/>
              <a:t>             •</a:t>
            </a:r>
            <a:r>
              <a:rPr lang="en-IN" b="1" i="1" dirty="0"/>
              <a:t>Minimal and professional look </a:t>
            </a:r>
            <a:r>
              <a:rPr lang="en-US" dirty="0"/>
              <a:t> - Clean and simple interface.</a:t>
            </a:r>
            <a:endParaRPr lang="en-IN" dirty="0"/>
          </a:p>
          <a:p>
            <a:r>
              <a:rPr lang="en-IN" dirty="0"/>
              <a:t>             •</a:t>
            </a:r>
            <a:r>
              <a:rPr lang="en-IN" b="1" i="1" dirty="0"/>
              <a:t>Iconic and visual </a:t>
            </a:r>
            <a:r>
              <a:rPr lang="en-US" dirty="0"/>
              <a:t>– For better clarity and attraction</a:t>
            </a:r>
            <a:endParaRPr lang="en-IN" dirty="0"/>
          </a:p>
          <a:p>
            <a:r>
              <a:rPr lang="en-IN" dirty="0"/>
              <a:t>             •</a:t>
            </a:r>
            <a:r>
              <a:rPr lang="en-IN" b="1" i="1" dirty="0"/>
              <a:t>soft colour scheme –</a:t>
            </a:r>
            <a:r>
              <a:rPr lang="en-US" dirty="0"/>
              <a:t> Background easy on eyes.</a:t>
            </a:r>
            <a:endParaRPr lang="en-IN" dirty="0"/>
          </a:p>
          <a:p>
            <a:r>
              <a:rPr lang="en-IN" dirty="0"/>
              <a:t>             •</a:t>
            </a:r>
            <a:r>
              <a:rPr lang="en-IN" b="1" i="1" dirty="0"/>
              <a:t>Readable Typography - </a:t>
            </a:r>
            <a:r>
              <a:rPr lang="en-US" dirty="0"/>
              <a:t> Clear headings + neat text.</a:t>
            </a:r>
            <a:endParaRPr lang="en-IN" dirty="0"/>
          </a:p>
          <a:p>
            <a:r>
              <a:rPr lang="en-IN" dirty="0"/>
              <a:t>             •</a:t>
            </a:r>
            <a:r>
              <a:rPr lang="en-IN" b="1" i="1" dirty="0"/>
              <a:t>Consistent Layouts </a:t>
            </a:r>
            <a:r>
              <a:rPr lang="en-US" dirty="0"/>
              <a:t>- Same style followed in all sections.</a:t>
            </a:r>
            <a:endParaRPr lang="en-IN" dirty="0"/>
          </a:p>
          <a:p>
            <a:r>
              <a:rPr lang="en-IN" dirty="0"/>
              <a:t>             •</a:t>
            </a:r>
            <a:r>
              <a:rPr lang="en-IN" b="1" i="1" dirty="0"/>
              <a:t>User-friendly interface </a:t>
            </a:r>
            <a:r>
              <a:rPr lang="en-US" dirty="0"/>
              <a:t>- Easy navigation and smooth flow.</a:t>
            </a:r>
          </a:p>
        </p:txBody>
      </p:sp>
    </p:spTree>
    <p:extLst>
      <p:ext uri="{BB962C8B-B14F-4D97-AF65-F5344CB8AC3E}">
        <p14:creationId xmlns:p14="http://schemas.microsoft.com/office/powerpoint/2010/main" val="2674700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B295-B989-B8B6-05AA-29A6E016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115" y="627459"/>
            <a:ext cx="8596668" cy="1320800"/>
          </a:xfrm>
        </p:spPr>
        <p:txBody>
          <a:bodyPr/>
          <a:lstStyle/>
          <a:p>
            <a:r>
              <a:rPr lang="en-IN" b="1" i="1" dirty="0"/>
              <a:t>Portfolio Design and Layouts</a:t>
            </a:r>
            <a:br>
              <a:rPr lang="en-IN" b="1" i="1" dirty="0"/>
            </a:b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AE85B-4BAD-07EF-48EC-F5153CCAF635}"/>
              </a:ext>
            </a:extLst>
          </p:cNvPr>
          <p:cNvSpPr txBox="1"/>
          <p:nvPr/>
        </p:nvSpPr>
        <p:spPr>
          <a:xfrm>
            <a:off x="1839516" y="1805384"/>
            <a:ext cx="689371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u="sng" dirty="0"/>
              <a:t>layouts :</a:t>
            </a:r>
            <a:endParaRPr lang="en-IN" dirty="0"/>
          </a:p>
          <a:p>
            <a:r>
              <a:rPr lang="en-IN" dirty="0"/>
              <a:t>             </a:t>
            </a:r>
          </a:p>
          <a:p>
            <a:r>
              <a:rPr lang="en-IN" dirty="0"/>
              <a:t>             </a:t>
            </a:r>
          </a:p>
          <a:p>
            <a:r>
              <a:rPr lang="en-IN" dirty="0"/>
              <a:t>            • </a:t>
            </a:r>
            <a:r>
              <a:rPr lang="en-IN" b="1" i="1" dirty="0"/>
              <a:t>Header / Navigation Bar </a:t>
            </a:r>
            <a:r>
              <a:rPr lang="en-US" dirty="0"/>
              <a:t> - Menu for Home, About, Skills, Contact</a:t>
            </a:r>
            <a:endParaRPr lang="en-IN" dirty="0"/>
          </a:p>
          <a:p>
            <a:r>
              <a:rPr lang="en-IN" dirty="0"/>
              <a:t>            • </a:t>
            </a:r>
            <a:r>
              <a:rPr lang="en-IN" b="1" i="1" dirty="0"/>
              <a:t>Hero Section </a:t>
            </a:r>
            <a:r>
              <a:rPr lang="en-US" dirty="0"/>
              <a:t> - Profile photo, name, and short intro.</a:t>
            </a:r>
            <a:endParaRPr lang="en-IN" dirty="0"/>
          </a:p>
          <a:p>
            <a:r>
              <a:rPr lang="en-IN" dirty="0"/>
              <a:t>            •</a:t>
            </a:r>
            <a:r>
              <a:rPr lang="en-IN" b="1" i="1" dirty="0"/>
              <a:t>About section - </a:t>
            </a:r>
            <a:r>
              <a:rPr lang="en-US" dirty="0"/>
              <a:t>Personal details and goals.</a:t>
            </a:r>
            <a:endParaRPr lang="en-IN" dirty="0"/>
          </a:p>
          <a:p>
            <a:r>
              <a:rPr lang="en-IN" dirty="0"/>
              <a:t>            •</a:t>
            </a:r>
            <a:r>
              <a:rPr lang="en-IN" b="1" i="1" dirty="0"/>
              <a:t>skills section -</a:t>
            </a:r>
            <a:r>
              <a:rPr lang="en-US" dirty="0"/>
              <a:t> List of technical skills.</a:t>
            </a:r>
            <a:endParaRPr lang="en-IN" dirty="0"/>
          </a:p>
          <a:p>
            <a:r>
              <a:rPr lang="en-IN" dirty="0"/>
              <a:t>            •</a:t>
            </a:r>
            <a:r>
              <a:rPr lang="en-IN" b="1" i="1" dirty="0"/>
              <a:t>Contact Section -</a:t>
            </a:r>
            <a:r>
              <a:rPr lang="en-US" dirty="0"/>
              <a:t> Email, LinkedIn, or form.</a:t>
            </a:r>
            <a:endParaRPr lang="en-IN" dirty="0"/>
          </a:p>
          <a:p>
            <a:r>
              <a:rPr lang="en-IN" dirty="0"/>
              <a:t>            •</a:t>
            </a:r>
            <a:r>
              <a:rPr lang="en-IN" b="1" i="1" dirty="0"/>
              <a:t>Footer -</a:t>
            </a:r>
            <a:r>
              <a:rPr lang="en-US" dirty="0"/>
              <a:t> Copyright / small info.</a:t>
            </a:r>
          </a:p>
        </p:txBody>
      </p:sp>
    </p:spTree>
    <p:extLst>
      <p:ext uri="{BB962C8B-B14F-4D97-AF65-F5344CB8AC3E}">
        <p14:creationId xmlns:p14="http://schemas.microsoft.com/office/powerpoint/2010/main" val="2434895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338E-C5A3-98E0-0CA7-3F037835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464343"/>
            <a:ext cx="8596668" cy="1091009"/>
          </a:xfrm>
        </p:spPr>
        <p:txBody>
          <a:bodyPr/>
          <a:lstStyle/>
          <a:p>
            <a:r>
              <a:rPr lang="en-IN" b="1" i="1" dirty="0"/>
              <a:t>Features and Functionality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FF76D-3DE7-AC17-657D-CE92F4DDE199}"/>
              </a:ext>
            </a:extLst>
          </p:cNvPr>
          <p:cNvSpPr txBox="1"/>
          <p:nvPr/>
        </p:nvSpPr>
        <p:spPr>
          <a:xfrm>
            <a:off x="1178719" y="1720840"/>
            <a:ext cx="819745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u="sng" dirty="0"/>
              <a:t>Features :</a:t>
            </a:r>
          </a:p>
          <a:p>
            <a:endParaRPr lang="en-IN" b="1" i="1" u="sng" dirty="0"/>
          </a:p>
          <a:p>
            <a:endParaRPr lang="en-IN" b="1" i="1" u="sng" dirty="0"/>
          </a:p>
          <a:p>
            <a:r>
              <a:rPr lang="en-IN" dirty="0"/>
              <a:t>              •</a:t>
            </a:r>
            <a:r>
              <a:rPr lang="en-IN" b="1" i="1" dirty="0"/>
              <a:t>Responsive Design  </a:t>
            </a:r>
            <a:r>
              <a:rPr lang="en-US" dirty="0"/>
              <a:t>- Works smoothly on desktop, tablet, and mobile.</a:t>
            </a:r>
            <a:endParaRPr lang="en-IN" dirty="0"/>
          </a:p>
          <a:p>
            <a:r>
              <a:rPr lang="en-IN" dirty="0"/>
              <a:t>              •</a:t>
            </a:r>
            <a:r>
              <a:rPr lang="en-IN" b="1" i="1" dirty="0"/>
              <a:t>Navigation Bar </a:t>
            </a:r>
            <a:r>
              <a:rPr lang="en-US" dirty="0"/>
              <a:t> - Quick access to Home, About, Skills, and Contact.</a:t>
            </a:r>
            <a:endParaRPr lang="en-IN" dirty="0"/>
          </a:p>
          <a:p>
            <a:r>
              <a:rPr lang="en-IN" dirty="0"/>
              <a:t>              </a:t>
            </a:r>
            <a:r>
              <a:rPr lang="en-IN" b="1" i="1" dirty="0"/>
              <a:t>•Hero Section </a:t>
            </a:r>
            <a:r>
              <a:rPr lang="en-US" dirty="0"/>
              <a:t> - Displays name, title, and profile image clearly.</a:t>
            </a:r>
            <a:endParaRPr lang="en-IN" dirty="0"/>
          </a:p>
          <a:p>
            <a:r>
              <a:rPr lang="en-IN" dirty="0"/>
              <a:t>              •</a:t>
            </a:r>
            <a:r>
              <a:rPr lang="en-IN" b="1" i="1" dirty="0"/>
              <a:t>Interactive Buttons</a:t>
            </a:r>
            <a:r>
              <a:rPr lang="en-US" dirty="0"/>
              <a:t> - LinkedIn and contact open directly.</a:t>
            </a:r>
            <a:endParaRPr lang="en-IN" dirty="0"/>
          </a:p>
          <a:p>
            <a:r>
              <a:rPr lang="en-IN" dirty="0"/>
              <a:t>              •</a:t>
            </a:r>
            <a:r>
              <a:rPr lang="en-IN" b="1" i="1" dirty="0"/>
              <a:t>Font Awesome Icons</a:t>
            </a:r>
            <a:r>
              <a:rPr lang="en-US" dirty="0"/>
              <a:t> </a:t>
            </a:r>
            <a:r>
              <a:rPr lang="en-IN" dirty="0"/>
              <a:t> </a:t>
            </a:r>
            <a:r>
              <a:rPr lang="en-US" dirty="0"/>
              <a:t>- Clear visual </a:t>
            </a:r>
            <a:r>
              <a:rPr lang="en-IN" dirty="0"/>
              <a:t>representation</a:t>
            </a:r>
          </a:p>
          <a:p>
            <a:r>
              <a:rPr lang="en-IN" dirty="0"/>
              <a:t>              •</a:t>
            </a:r>
            <a:r>
              <a:rPr lang="en-IN" b="1" i="1" dirty="0"/>
              <a:t>Contact Form </a:t>
            </a:r>
            <a:r>
              <a:rPr lang="en-US" dirty="0"/>
              <a:t> - Easy to send messages.</a:t>
            </a:r>
            <a:endParaRPr lang="en-IN" dirty="0"/>
          </a:p>
          <a:p>
            <a:r>
              <a:rPr lang="en-IN" dirty="0"/>
              <a:t>              •</a:t>
            </a:r>
            <a:r>
              <a:rPr lang="en-IN" b="1" i="1" dirty="0"/>
              <a:t>Footer Section </a:t>
            </a:r>
            <a:r>
              <a:rPr lang="en-US" dirty="0"/>
              <a:t> - Shows copyright and brief info.</a:t>
            </a:r>
          </a:p>
        </p:txBody>
      </p:sp>
    </p:spTree>
    <p:extLst>
      <p:ext uri="{BB962C8B-B14F-4D97-AF65-F5344CB8AC3E}">
        <p14:creationId xmlns:p14="http://schemas.microsoft.com/office/powerpoint/2010/main" val="1987718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2F71-7A8A-219D-4DE5-DB7B86F9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312" y="646074"/>
            <a:ext cx="8596668" cy="1320800"/>
          </a:xfrm>
        </p:spPr>
        <p:txBody>
          <a:bodyPr/>
          <a:lstStyle/>
          <a:p>
            <a:r>
              <a:rPr lang="en-IN" b="1" i="1" dirty="0"/>
              <a:t>Features and Functionality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F674B-2469-E1EC-56A7-5F38E4D9BEB7}"/>
              </a:ext>
            </a:extLst>
          </p:cNvPr>
          <p:cNvSpPr txBox="1"/>
          <p:nvPr/>
        </p:nvSpPr>
        <p:spPr>
          <a:xfrm>
            <a:off x="1125140" y="1859339"/>
            <a:ext cx="73223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u="sng" dirty="0"/>
              <a:t>Functionality  :</a:t>
            </a:r>
          </a:p>
          <a:p>
            <a:endParaRPr lang="en-IN" dirty="0"/>
          </a:p>
          <a:p>
            <a:r>
              <a:rPr lang="en-IN" dirty="0"/>
              <a:t>              •</a:t>
            </a:r>
            <a:r>
              <a:rPr lang="en-IN" b="1" i="1" dirty="0"/>
              <a:t>Smooth Scrolling</a:t>
            </a:r>
            <a:r>
              <a:rPr lang="en-US" dirty="0"/>
              <a:t> - Easy movement between sections.</a:t>
            </a:r>
            <a:endParaRPr lang="en-IN" dirty="0"/>
          </a:p>
          <a:p>
            <a:r>
              <a:rPr lang="en-IN" dirty="0"/>
              <a:t>              •</a:t>
            </a:r>
            <a:r>
              <a:rPr lang="en-IN" b="1" i="1" dirty="0"/>
              <a:t>Clickable Social Media Links </a:t>
            </a:r>
            <a:r>
              <a:rPr lang="en-US" dirty="0"/>
              <a:t>- </a:t>
            </a:r>
            <a:r>
              <a:rPr lang="en-US" dirty="0" err="1"/>
              <a:t>DirectLinkedIn</a:t>
            </a:r>
            <a:r>
              <a:rPr lang="en-US" dirty="0"/>
              <a:t> integration.</a:t>
            </a:r>
            <a:endParaRPr lang="en-IN" dirty="0"/>
          </a:p>
          <a:p>
            <a:r>
              <a:rPr lang="en-IN" dirty="0"/>
              <a:t>              •</a:t>
            </a:r>
            <a:r>
              <a:rPr lang="en-IN" b="1" i="1" dirty="0"/>
              <a:t>Form Submission</a:t>
            </a:r>
            <a:r>
              <a:rPr lang="en-US" dirty="0"/>
              <a:t> - Collects visitor messages</a:t>
            </a:r>
            <a:endParaRPr lang="en-IN" dirty="0"/>
          </a:p>
          <a:p>
            <a:r>
              <a:rPr lang="en-IN" dirty="0"/>
              <a:t>              •</a:t>
            </a:r>
            <a:r>
              <a:rPr lang="en-IN" b="1" i="1" dirty="0"/>
              <a:t>Mobile-Friendly Layouts </a:t>
            </a:r>
            <a:r>
              <a:rPr lang="en-US" dirty="0"/>
              <a:t>- Proper alignment on all devices.</a:t>
            </a:r>
            <a:endParaRPr lang="en-IN" dirty="0"/>
          </a:p>
          <a:p>
            <a:r>
              <a:rPr lang="en-IN" dirty="0"/>
              <a:t>              •</a:t>
            </a:r>
            <a:r>
              <a:rPr lang="en-IN" b="1" i="1" dirty="0"/>
              <a:t>Live Preview of Profile </a:t>
            </a:r>
            <a:r>
              <a:rPr lang="en-US" dirty="0"/>
              <a:t>– Instantly shows uploaded details (unique point</a:t>
            </a:r>
            <a:r>
              <a:rPr lang="en-IN" dirty="0"/>
              <a:t>. </a:t>
            </a:r>
          </a:p>
          <a:p>
            <a:r>
              <a:rPr lang="en-IN" dirty="0"/>
              <a:t>              •</a:t>
            </a:r>
            <a:r>
              <a:rPr lang="en-IN" b="1" i="1" dirty="0"/>
              <a:t>Minimal user steps </a:t>
            </a:r>
            <a:r>
              <a:rPr lang="en-US" dirty="0"/>
              <a:t> – Simple navigation without confusion (unique point).</a:t>
            </a:r>
          </a:p>
        </p:txBody>
      </p:sp>
    </p:spTree>
    <p:extLst>
      <p:ext uri="{BB962C8B-B14F-4D97-AF65-F5344CB8AC3E}">
        <p14:creationId xmlns:p14="http://schemas.microsoft.com/office/powerpoint/2010/main" val="2596930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D422-9B74-A10C-C3E2-17B34180B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885" y="714375"/>
            <a:ext cx="8596668" cy="607218"/>
          </a:xfrm>
        </p:spPr>
        <p:txBody>
          <a:bodyPr>
            <a:normAutofit fontScale="90000"/>
          </a:bodyPr>
          <a:lstStyle/>
          <a:p>
            <a:r>
              <a:rPr lang="en-IN" dirty="0"/>
              <a:t>Results and Screen shots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A70AC-ED62-E356-C1B7-42D2D8B38A17}"/>
              </a:ext>
            </a:extLst>
          </p:cNvPr>
          <p:cNvSpPr txBox="1"/>
          <p:nvPr/>
        </p:nvSpPr>
        <p:spPr>
          <a:xfrm>
            <a:off x="1232297" y="2015877"/>
            <a:ext cx="61079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u="sng" dirty="0"/>
              <a:t>Results  :</a:t>
            </a:r>
          </a:p>
          <a:p>
            <a:endParaRPr lang="en-US" dirty="0"/>
          </a:p>
          <a:p>
            <a:r>
              <a:rPr lang="en-IN" dirty="0"/>
              <a:t>              </a:t>
            </a:r>
          </a:p>
          <a:p>
            <a:r>
              <a:rPr lang="en-IN" dirty="0"/>
              <a:t>              •</a:t>
            </a:r>
            <a:r>
              <a:rPr lang="en-US" dirty="0"/>
              <a:t>A fully functional personal digital portfolio website was Created.</a:t>
            </a:r>
          </a:p>
          <a:p>
            <a:r>
              <a:rPr lang="en-IN" dirty="0"/>
              <a:t>              •</a:t>
            </a:r>
            <a:r>
              <a:rPr lang="en-US" dirty="0"/>
              <a:t>Showcases profile, education, skills, and contact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US" dirty="0" err="1"/>
              <a:t>nformation</a:t>
            </a:r>
            <a:r>
              <a:rPr lang="en-US" dirty="0"/>
              <a:t> in an interactive layout.</a:t>
            </a:r>
          </a:p>
          <a:p>
            <a:r>
              <a:rPr lang="en-IN" dirty="0"/>
              <a:t>              •</a:t>
            </a:r>
            <a:r>
              <a:rPr lang="en-US" dirty="0"/>
              <a:t>Responsive design works seamlessly on desktop and Mobile devices.</a:t>
            </a:r>
          </a:p>
          <a:p>
            <a:r>
              <a:rPr lang="en-IN" dirty="0"/>
              <a:t>              •</a:t>
            </a:r>
            <a:r>
              <a:rPr lang="en-US" dirty="0"/>
              <a:t>Provides easy navigation and direct LinkedIn integration.</a:t>
            </a:r>
          </a:p>
        </p:txBody>
      </p:sp>
    </p:spTree>
    <p:extLst>
      <p:ext uri="{BB962C8B-B14F-4D97-AF65-F5344CB8AC3E}">
        <p14:creationId xmlns:p14="http://schemas.microsoft.com/office/powerpoint/2010/main" val="4078794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0471-D4C9-E8B7-C929-9BB943594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519" y="219604"/>
            <a:ext cx="8596668" cy="1320800"/>
          </a:xfrm>
        </p:spPr>
        <p:txBody>
          <a:bodyPr/>
          <a:lstStyle/>
          <a:p>
            <a:r>
              <a:rPr lang="en-IN" dirty="0"/>
              <a:t>Screenshots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C074C-5EB8-A62C-6157-2605E3685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30" y="1219729"/>
            <a:ext cx="4927458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28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AFA5-714A-CBB7-82A6-96A59B33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067" y="289854"/>
            <a:ext cx="8596668" cy="1320800"/>
          </a:xfrm>
        </p:spPr>
        <p:txBody>
          <a:bodyPr/>
          <a:lstStyle/>
          <a:p>
            <a:r>
              <a:rPr lang="en-IN" dirty="0"/>
              <a:t>Screenshot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D7FFE-C5AF-B8B3-1D2A-025F8BD13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95" y="1372787"/>
            <a:ext cx="3613867" cy="4972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F109C8-D8A2-2DD6-2600-DEECFFA3ED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375"/>
          <a:stretch>
            <a:fillRect/>
          </a:stretch>
        </p:blipFill>
        <p:spPr>
          <a:xfrm>
            <a:off x="4291184" y="1476637"/>
            <a:ext cx="3843333" cy="4764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FB7839-E7B0-55B7-7398-C3E8722A7BB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3940" b="6037"/>
          <a:stretch>
            <a:fillRect/>
          </a:stretch>
        </p:blipFill>
        <p:spPr>
          <a:xfrm>
            <a:off x="8288634" y="1610654"/>
            <a:ext cx="3824722" cy="463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04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5C8E30-1588-7197-6962-C05A1F87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73" y="0"/>
            <a:ext cx="7839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0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7EBA-F513-AB58-9F96-9C021ECA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156238"/>
            <a:ext cx="8596668" cy="1320800"/>
          </a:xfrm>
        </p:spPr>
        <p:txBody>
          <a:bodyPr/>
          <a:lstStyle/>
          <a:p>
            <a:r>
              <a:rPr lang="en-IN" b="1" i="1" dirty="0"/>
              <a:t>PROJECT TITTLE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BB51E-AB05-F41F-E3B3-A3377EF68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03" y="1477038"/>
            <a:ext cx="8596668" cy="3880773"/>
          </a:xfrm>
        </p:spPr>
        <p:txBody>
          <a:bodyPr/>
          <a:lstStyle/>
          <a:p>
            <a:r>
              <a:rPr lang="en-IN" b="1" dirty="0"/>
              <a:t>DIGITAL PORTFOLIO :</a:t>
            </a:r>
          </a:p>
          <a:p>
            <a:pPr marL="0" indent="0">
              <a:buNone/>
            </a:pPr>
            <a:r>
              <a:rPr lang="en-IN" b="1" dirty="0"/>
              <a:t>                   •A Digital Portfolio is a personal website that displays an individual’s skills, education, project and achievement in a </a:t>
            </a:r>
            <a:r>
              <a:rPr lang="en-IN" b="1" dirty="0" err="1"/>
              <a:t>wellorganized</a:t>
            </a:r>
            <a:r>
              <a:rPr lang="en-IN" b="1" dirty="0"/>
              <a:t> and attractive format.</a:t>
            </a:r>
          </a:p>
          <a:p>
            <a:pPr marL="0" indent="0">
              <a:buNone/>
            </a:pPr>
            <a:r>
              <a:rPr lang="en-IN" b="1" dirty="0"/>
              <a:t>                   •It is designed using HTML,CSS and optionally </a:t>
            </a:r>
            <a:r>
              <a:rPr lang="en-IN" b="1" dirty="0" err="1"/>
              <a:t>Javascript</a:t>
            </a:r>
            <a:r>
              <a:rPr lang="en-IN" b="1" dirty="0"/>
              <a:t> to create a simple and responsive layout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232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5196-32C2-D166-7F8D-9DB482C0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756" y="0"/>
            <a:ext cx="8596668" cy="1320800"/>
          </a:xfrm>
        </p:spPr>
        <p:txBody>
          <a:bodyPr/>
          <a:lstStyle/>
          <a:p>
            <a:r>
              <a:rPr lang="en-IN" b="1" i="1" dirty="0"/>
              <a:t>Agenda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B7405-ECE6-D7C1-4E27-F46F30E50C21}"/>
              </a:ext>
            </a:extLst>
          </p:cNvPr>
          <p:cNvSpPr txBox="1"/>
          <p:nvPr/>
        </p:nvSpPr>
        <p:spPr>
          <a:xfrm>
            <a:off x="2732484" y="1320800"/>
            <a:ext cx="61079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1.Problem Statement</a:t>
            </a:r>
          </a:p>
          <a:p>
            <a:r>
              <a:rPr lang="en-US" dirty="0"/>
              <a:t>2.Project Overview</a:t>
            </a:r>
          </a:p>
          <a:p>
            <a:r>
              <a:rPr lang="en-US" dirty="0"/>
              <a:t>3.End Users</a:t>
            </a:r>
          </a:p>
          <a:p>
            <a:r>
              <a:rPr lang="en-US" dirty="0"/>
              <a:t>4.Tools and Technologies</a:t>
            </a:r>
          </a:p>
          <a:p>
            <a:r>
              <a:rPr lang="en-US" dirty="0"/>
              <a:t>5.Portfolio design and Layout</a:t>
            </a:r>
          </a:p>
          <a:p>
            <a:r>
              <a:rPr lang="en-US" dirty="0"/>
              <a:t>6.Features and Functionality</a:t>
            </a:r>
          </a:p>
          <a:p>
            <a:r>
              <a:rPr lang="en-US" dirty="0"/>
              <a:t>7.Results and Screenshots</a:t>
            </a:r>
          </a:p>
          <a:p>
            <a:r>
              <a:rPr lang="en-US" dirty="0"/>
              <a:t>8.Conclusion</a:t>
            </a:r>
          </a:p>
          <a:p>
            <a:r>
              <a:rPr lang="en-US" dirty="0"/>
              <a:t>9.Github Link</a:t>
            </a:r>
          </a:p>
        </p:txBody>
      </p:sp>
    </p:spTree>
    <p:extLst>
      <p:ext uri="{BB962C8B-B14F-4D97-AF65-F5344CB8AC3E}">
        <p14:creationId xmlns:p14="http://schemas.microsoft.com/office/powerpoint/2010/main" val="285336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0B8F-F8CD-BBBD-60A3-D01EA1669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88131"/>
            <a:ext cx="8596668" cy="1320800"/>
          </a:xfrm>
        </p:spPr>
        <p:txBody>
          <a:bodyPr/>
          <a:lstStyle/>
          <a:p>
            <a:r>
              <a:rPr lang="en-IN" b="1" i="1" dirty="0"/>
              <a:t>Problem statement</a:t>
            </a:r>
            <a:endParaRPr lang="en-US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52D81A-D6A1-2EE2-7A82-072821196F9B}"/>
              </a:ext>
            </a:extLst>
          </p:cNvPr>
          <p:cNvSpPr txBox="1"/>
          <p:nvPr/>
        </p:nvSpPr>
        <p:spPr>
          <a:xfrm>
            <a:off x="2428875" y="1252656"/>
            <a:ext cx="61079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website solves the problem of static resumes by providing a simple and digital portfolio. It helps students showcase their profile, skills, and education in an interactive way, making it easy to update, share, and connect for career opportunities.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A14179-FB72-CB56-B1A3-B9A5EA54D57A}"/>
              </a:ext>
            </a:extLst>
          </p:cNvPr>
          <p:cNvSpPr txBox="1"/>
          <p:nvPr/>
        </p:nvSpPr>
        <p:spPr>
          <a:xfrm>
            <a:off x="1607343" y="3167985"/>
            <a:ext cx="61079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The website should:</a:t>
            </a:r>
          </a:p>
          <a:p>
            <a:endParaRPr lang="en-US" b="1" dirty="0"/>
          </a:p>
          <a:p>
            <a:r>
              <a:rPr lang="en-IN" dirty="0"/>
              <a:t>             •</a:t>
            </a:r>
            <a:r>
              <a:rPr lang="en-US" dirty="0"/>
              <a:t>Provide smooth navigation across sections like Home, About, Skills, </a:t>
            </a:r>
          </a:p>
          <a:p>
            <a:r>
              <a:rPr lang="en-IN" dirty="0"/>
              <a:t>             •</a:t>
            </a:r>
            <a:r>
              <a:rPr lang="en-US" dirty="0"/>
              <a:t>Education, and Contact.</a:t>
            </a:r>
          </a:p>
          <a:p>
            <a:r>
              <a:rPr lang="en-IN" dirty="0"/>
              <a:t>             •</a:t>
            </a:r>
            <a:r>
              <a:rPr lang="en-US" dirty="0"/>
              <a:t>Present information clearly with an attractive layout.</a:t>
            </a:r>
          </a:p>
          <a:p>
            <a:r>
              <a:rPr lang="en-IN" dirty="0"/>
              <a:t>             •</a:t>
            </a:r>
            <a:r>
              <a:rPr lang="en-US" dirty="0"/>
              <a:t>Work on both mobile and desktop devices.</a:t>
            </a:r>
          </a:p>
        </p:txBody>
      </p:sp>
    </p:spTree>
    <p:extLst>
      <p:ext uri="{BB962C8B-B14F-4D97-AF65-F5344CB8AC3E}">
        <p14:creationId xmlns:p14="http://schemas.microsoft.com/office/powerpoint/2010/main" val="374423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E19-DE45-BAE1-E3CE-7A0FA2CDF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321" y="458528"/>
            <a:ext cx="8596668" cy="1320800"/>
          </a:xfrm>
        </p:spPr>
        <p:txBody>
          <a:bodyPr/>
          <a:lstStyle/>
          <a:p>
            <a:r>
              <a:rPr lang="en-IN" b="1" i="1" dirty="0"/>
              <a:t>Project overview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F6443-9276-8BAC-CFA5-8E19A1E34200}"/>
              </a:ext>
            </a:extLst>
          </p:cNvPr>
          <p:cNvSpPr txBox="1"/>
          <p:nvPr/>
        </p:nvSpPr>
        <p:spPr>
          <a:xfrm>
            <a:off x="1625203" y="1779328"/>
            <a:ext cx="61079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Project Overview - Digital </a:t>
            </a:r>
            <a:r>
              <a:rPr lang="en-US" dirty="0" err="1"/>
              <a:t>PortfolioWebsite</a:t>
            </a:r>
            <a:endParaRPr lang="en-IN" dirty="0"/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b="1" i="1" dirty="0"/>
              <a:t>Project tittle : </a:t>
            </a:r>
            <a:r>
              <a:rPr lang="en-US" dirty="0"/>
              <a:t>Personal Digital Portfolio – </a:t>
            </a:r>
            <a:r>
              <a:rPr lang="en-AU" dirty="0" err="1"/>
              <a:t>B.Aarthi</a:t>
            </a:r>
            <a:r>
              <a:rPr lang="en-AU" dirty="0"/>
              <a:t> </a:t>
            </a:r>
            <a:r>
              <a:rPr lang="en-US" dirty="0"/>
              <a:t> (B</a:t>
            </a:r>
            <a:r>
              <a:rPr lang="en-AU" dirty="0"/>
              <a:t>SC </a:t>
            </a:r>
            <a:r>
              <a:rPr lang="en-US" dirty="0"/>
              <a:t>Student</a:t>
            </a:r>
            <a:r>
              <a:rPr lang="en-IN" dirty="0"/>
              <a:t>)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 err="1"/>
              <a:t>Ojective</a:t>
            </a:r>
            <a:r>
              <a:rPr lang="en-IN" dirty="0"/>
              <a:t>:</a:t>
            </a:r>
          </a:p>
          <a:p>
            <a:r>
              <a:rPr lang="en-IN" dirty="0"/>
              <a:t>               To </a:t>
            </a:r>
            <a:r>
              <a:rPr lang="en-US" dirty="0"/>
              <a:t> design and develop a simple, unique, and responsive portfolio website for a BC</a:t>
            </a:r>
            <a:r>
              <a:rPr lang="az-Cyrl-AZ" dirty="0"/>
              <a:t>СА </a:t>
            </a:r>
            <a:r>
              <a:rPr lang="en-US" dirty="0"/>
              <a:t>student to showcase academic details, skills, and career goals with features like profile photo upload, LinkedIn integration, and contact form.</a:t>
            </a:r>
          </a:p>
        </p:txBody>
      </p:sp>
    </p:spTree>
    <p:extLst>
      <p:ext uri="{BB962C8B-B14F-4D97-AF65-F5344CB8AC3E}">
        <p14:creationId xmlns:p14="http://schemas.microsoft.com/office/powerpoint/2010/main" val="191440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275CF-2A4B-B98D-71FD-91DE7554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075" y="0"/>
            <a:ext cx="8596668" cy="1320800"/>
          </a:xfrm>
        </p:spPr>
        <p:txBody>
          <a:bodyPr/>
          <a:lstStyle/>
          <a:p>
            <a:r>
              <a:rPr lang="en-IN" b="1" i="1" dirty="0"/>
              <a:t>Project overview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B9607-C0EB-D720-ADAF-43620E4F0A9B}"/>
              </a:ext>
            </a:extLst>
          </p:cNvPr>
          <p:cNvSpPr txBox="1"/>
          <p:nvPr/>
        </p:nvSpPr>
        <p:spPr>
          <a:xfrm>
            <a:off x="917746" y="1166842"/>
            <a:ext cx="83334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/>
              <a:t>3. Key features:</a:t>
            </a:r>
          </a:p>
          <a:p>
            <a:r>
              <a:rPr lang="en-IN" dirty="0"/>
              <a:t>         </a:t>
            </a:r>
          </a:p>
          <a:p>
            <a:r>
              <a:rPr lang="en-IN" dirty="0"/>
              <a:t>            1.</a:t>
            </a:r>
            <a:r>
              <a:rPr lang="en-US" dirty="0"/>
              <a:t>Navigation Bar - Links to Home, </a:t>
            </a:r>
            <a:r>
              <a:rPr lang="en-US" dirty="0" err="1"/>
              <a:t>About,Skills</a:t>
            </a:r>
            <a:r>
              <a:rPr lang="en-US" dirty="0"/>
              <a:t>, Education, and Contact </a:t>
            </a:r>
            <a:r>
              <a:rPr lang="en-IN" dirty="0"/>
              <a:t>sections. </a:t>
            </a:r>
          </a:p>
          <a:p>
            <a:endParaRPr lang="en-IN" dirty="0"/>
          </a:p>
          <a:p>
            <a:r>
              <a:rPr lang="en-IN" dirty="0"/>
              <a:t>            2.</a:t>
            </a:r>
            <a:r>
              <a:rPr lang="en-US" dirty="0"/>
              <a:t>Hero Section - Profile photo upload &amp;preview, name, course, location, and LinkedIn </a:t>
            </a:r>
            <a:r>
              <a:rPr lang="en-IN" dirty="0"/>
              <a:t>button. </a:t>
            </a:r>
          </a:p>
          <a:p>
            <a:endParaRPr lang="en-IN" dirty="0"/>
          </a:p>
          <a:p>
            <a:r>
              <a:rPr lang="en-IN" dirty="0"/>
              <a:t>            3. A</a:t>
            </a:r>
            <a:r>
              <a:rPr lang="en-US" dirty="0"/>
              <a:t>bout Section</a:t>
            </a:r>
            <a:r>
              <a:rPr lang="en-IN" dirty="0"/>
              <a:t>-</a:t>
            </a:r>
            <a:r>
              <a:rPr lang="en-US" dirty="0"/>
              <a:t>Overview of interests, goals, and education focus.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4.</a:t>
            </a:r>
            <a:r>
              <a:rPr lang="en-US" dirty="0"/>
              <a:t>Skills Section - Highlights programming knowledge in Python, C++, and C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           5.</a:t>
            </a:r>
            <a:r>
              <a:rPr lang="en-US" dirty="0"/>
              <a:t>Education Section - Academic details and learning </a:t>
            </a:r>
            <a:r>
              <a:rPr lang="en-IN" dirty="0"/>
              <a:t>highlights. </a:t>
            </a:r>
          </a:p>
          <a:p>
            <a:endParaRPr lang="en-IN" dirty="0"/>
          </a:p>
          <a:p>
            <a:r>
              <a:rPr lang="en-IN" dirty="0"/>
              <a:t>           6.</a:t>
            </a:r>
            <a:r>
              <a:rPr lang="en-US" dirty="0"/>
              <a:t>Contact Form - Allows visitors to get in touch via </a:t>
            </a:r>
            <a:r>
              <a:rPr lang="en-IN" dirty="0"/>
              <a:t>email. </a:t>
            </a:r>
          </a:p>
        </p:txBody>
      </p:sp>
    </p:spTree>
    <p:extLst>
      <p:ext uri="{BB962C8B-B14F-4D97-AF65-F5344CB8AC3E}">
        <p14:creationId xmlns:p14="http://schemas.microsoft.com/office/powerpoint/2010/main" val="137967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2760-EDA5-D87F-6C58-047B5B916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178" y="495566"/>
            <a:ext cx="8596668" cy="1320800"/>
          </a:xfrm>
        </p:spPr>
        <p:txBody>
          <a:bodyPr/>
          <a:lstStyle/>
          <a:p>
            <a:r>
              <a:rPr lang="en-IN" b="1" i="1" dirty="0"/>
              <a:t>Project Overview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9C93E-073E-B081-FB23-02788B7CCC20}"/>
              </a:ext>
            </a:extLst>
          </p:cNvPr>
          <p:cNvSpPr txBox="1"/>
          <p:nvPr/>
        </p:nvSpPr>
        <p:spPr>
          <a:xfrm>
            <a:off x="946547" y="1475183"/>
            <a:ext cx="764381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/>
              <a:t>4. Technologies used :</a:t>
            </a:r>
          </a:p>
          <a:p>
            <a:r>
              <a:rPr lang="en-IN" b="1" i="1" dirty="0"/>
              <a:t>       </a:t>
            </a:r>
          </a:p>
          <a:p>
            <a:r>
              <a:rPr lang="en-IN" b="1" i="1" dirty="0"/>
              <a:t>               • </a:t>
            </a:r>
            <a:r>
              <a:rPr lang="en-US" dirty="0"/>
              <a:t>HTML5 - Website structure.</a:t>
            </a:r>
            <a:endParaRPr lang="en-IN" dirty="0"/>
          </a:p>
          <a:p>
            <a:r>
              <a:rPr lang="en-IN" dirty="0"/>
              <a:t>               •</a:t>
            </a:r>
            <a:r>
              <a:rPr lang="en-US" dirty="0"/>
              <a:t>CSS3 - Styling and layout design</a:t>
            </a:r>
            <a:endParaRPr lang="en-IN" dirty="0"/>
          </a:p>
          <a:p>
            <a:r>
              <a:rPr lang="en-IN" dirty="0"/>
              <a:t>               •</a:t>
            </a:r>
            <a:r>
              <a:rPr lang="en-US" dirty="0"/>
              <a:t>JavaScript - Interactivity (photo preview, menu toggle, contact form).</a:t>
            </a:r>
            <a:endParaRPr lang="en-IN" dirty="0"/>
          </a:p>
          <a:p>
            <a:r>
              <a:rPr lang="en-IN" dirty="0"/>
              <a:t>               •</a:t>
            </a:r>
            <a:r>
              <a:rPr lang="en-US" dirty="0"/>
              <a:t>Font Awesome Icons for better visual appeal.</a:t>
            </a:r>
            <a:endParaRPr lang="en-IN" dirty="0"/>
          </a:p>
          <a:p>
            <a:endParaRPr lang="en-IN" dirty="0"/>
          </a:p>
          <a:p>
            <a:r>
              <a:rPr lang="en-IN" b="1" i="1" dirty="0"/>
              <a:t>5. Expected Outcomes :</a:t>
            </a:r>
          </a:p>
          <a:p>
            <a:endParaRPr lang="en-IN" b="1" i="1" dirty="0"/>
          </a:p>
          <a:p>
            <a:r>
              <a:rPr lang="en-IN" dirty="0"/>
              <a:t>              • A</a:t>
            </a:r>
            <a:r>
              <a:rPr lang="en-US" dirty="0"/>
              <a:t> professional-looking portfolio website that showcases academic background, technical skills, and career goals. 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•</a:t>
            </a:r>
            <a:r>
              <a:rPr lang="en-US" dirty="0"/>
              <a:t>It helps in internships, job applications, and professional networking by acting as a digital resume.</a:t>
            </a:r>
          </a:p>
        </p:txBody>
      </p:sp>
    </p:spTree>
    <p:extLst>
      <p:ext uri="{BB962C8B-B14F-4D97-AF65-F5344CB8AC3E}">
        <p14:creationId xmlns:p14="http://schemas.microsoft.com/office/powerpoint/2010/main" val="54059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1A89-2F3B-FEB5-0D9B-6FB8C1CE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03608"/>
            <a:ext cx="8596668" cy="1138901"/>
          </a:xfrm>
        </p:spPr>
        <p:txBody>
          <a:bodyPr/>
          <a:lstStyle/>
          <a:p>
            <a:r>
              <a:rPr lang="en-IN" b="1" i="1" dirty="0"/>
              <a:t>Who are the end users? </a:t>
            </a:r>
            <a:endParaRPr lang="en-US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60C24-19EE-E78B-D714-DCDF3D8E96BD}"/>
              </a:ext>
            </a:extLst>
          </p:cNvPr>
          <p:cNvSpPr txBox="1"/>
          <p:nvPr/>
        </p:nvSpPr>
        <p:spPr>
          <a:xfrm>
            <a:off x="2928938" y="2571750"/>
            <a:ext cx="5822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C0B06C-19EE-84B6-5E0B-5847B054A261}"/>
              </a:ext>
            </a:extLst>
          </p:cNvPr>
          <p:cNvSpPr txBox="1"/>
          <p:nvPr/>
        </p:nvSpPr>
        <p:spPr>
          <a:xfrm>
            <a:off x="678656" y="1279088"/>
            <a:ext cx="921543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/>
              <a:t>1. Potential Employees/Recruiters :</a:t>
            </a:r>
          </a:p>
          <a:p>
            <a:r>
              <a:rPr lang="en-IN" dirty="0"/>
              <a:t>                 </a:t>
            </a:r>
            <a:r>
              <a:rPr lang="en-US" dirty="0"/>
              <a:t>To review </a:t>
            </a:r>
            <a:r>
              <a:rPr lang="en-US" dirty="0" err="1"/>
              <a:t>studen</a:t>
            </a:r>
            <a:r>
              <a:rPr lang="en-IN" dirty="0"/>
              <a:t>t</a:t>
            </a:r>
            <a:r>
              <a:rPr lang="en-US" dirty="0"/>
              <a:t>'s skills, education, and </a:t>
            </a:r>
            <a:r>
              <a:rPr lang="en-US" dirty="0" err="1"/>
              <a:t>goals.For</a:t>
            </a:r>
            <a:r>
              <a:rPr lang="en-US" dirty="0"/>
              <a:t> internship and job opportunities</a:t>
            </a:r>
            <a:r>
              <a:rPr lang="en-US" b="1" i="1" dirty="0"/>
              <a:t>.</a:t>
            </a:r>
            <a:endParaRPr lang="en-IN" b="1" i="1" dirty="0"/>
          </a:p>
          <a:p>
            <a:r>
              <a:rPr lang="en-IN" b="1" i="1" dirty="0"/>
              <a:t>2. College faculty / Academic Evaluators :</a:t>
            </a:r>
            <a:endParaRPr lang="en-IN" dirty="0"/>
          </a:p>
          <a:p>
            <a:r>
              <a:rPr lang="en-IN" dirty="0"/>
              <a:t>                </a:t>
            </a:r>
            <a:r>
              <a:rPr lang="en-US" dirty="0"/>
              <a:t>To assess the project work, presentation, and technical knowledge of the </a:t>
            </a:r>
            <a:r>
              <a:rPr lang="en-US" dirty="0" err="1"/>
              <a:t>student.For</a:t>
            </a:r>
            <a:r>
              <a:rPr lang="en-US" dirty="0"/>
              <a:t> academic grading and evaluation.</a:t>
            </a:r>
            <a:endParaRPr lang="en-IN" dirty="0"/>
          </a:p>
          <a:p>
            <a:r>
              <a:rPr lang="en-IN" b="1" i="1" dirty="0"/>
              <a:t>3. Students / Peers :</a:t>
            </a:r>
          </a:p>
          <a:p>
            <a:r>
              <a:rPr lang="en-IN" dirty="0"/>
              <a:t>                 </a:t>
            </a:r>
            <a:r>
              <a:rPr lang="en-US" dirty="0"/>
              <a:t>Fellow students who may learn, get inspired, or </a:t>
            </a:r>
            <a:r>
              <a:rPr lang="en-US" dirty="0" err="1"/>
              <a:t>collaborate.Useful</a:t>
            </a:r>
            <a:r>
              <a:rPr lang="en-US" dirty="0"/>
              <a:t> for peer networking and project sharing.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D65DC9-C02D-4836-6464-3322301868AD}"/>
              </a:ext>
            </a:extLst>
          </p:cNvPr>
          <p:cNvSpPr txBox="1"/>
          <p:nvPr/>
        </p:nvSpPr>
        <p:spPr>
          <a:xfrm>
            <a:off x="678656" y="3824586"/>
            <a:ext cx="9072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/>
              <a:t>4. Professional connection (LinkedIn and Industry experts) :</a:t>
            </a:r>
            <a:endParaRPr lang="en-IN" dirty="0"/>
          </a:p>
          <a:p>
            <a:r>
              <a:rPr lang="en-IN" dirty="0"/>
              <a:t>                 </a:t>
            </a:r>
            <a:r>
              <a:rPr lang="en-US" dirty="0"/>
              <a:t>To connect with the student for career guidance, mentoring, and </a:t>
            </a:r>
            <a:r>
              <a:rPr lang="en-US" dirty="0" err="1"/>
              <a:t>opportunities.Helps</a:t>
            </a:r>
            <a:r>
              <a:rPr lang="en-US" dirty="0"/>
              <a:t> in building a digital identity.</a:t>
            </a:r>
            <a:endParaRPr lang="en-IN" dirty="0"/>
          </a:p>
          <a:p>
            <a:r>
              <a:rPr lang="en-IN" b="1" i="1" dirty="0"/>
              <a:t>5. General Visitors :</a:t>
            </a:r>
          </a:p>
          <a:p>
            <a:r>
              <a:rPr lang="en-IN" dirty="0"/>
              <a:t>                  </a:t>
            </a:r>
            <a:r>
              <a:rPr lang="en-US" dirty="0"/>
              <a:t>Anyone interested in knowing the student's background, portfolio, and </a:t>
            </a:r>
            <a:r>
              <a:rPr lang="en-US" dirty="0" err="1"/>
              <a:t>achievements.Acts</a:t>
            </a:r>
            <a:r>
              <a:rPr lang="en-US" dirty="0"/>
              <a:t> as a personal branding tool for wider visibility.</a:t>
            </a:r>
          </a:p>
        </p:txBody>
      </p:sp>
    </p:spTree>
    <p:extLst>
      <p:ext uri="{BB962C8B-B14F-4D97-AF65-F5344CB8AC3E}">
        <p14:creationId xmlns:p14="http://schemas.microsoft.com/office/powerpoint/2010/main" val="1155944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9614-9F3F-514A-E733-7DA810E20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4037" y="313335"/>
            <a:ext cx="8596668" cy="1113762"/>
          </a:xfrm>
        </p:spPr>
        <p:txBody>
          <a:bodyPr/>
          <a:lstStyle/>
          <a:p>
            <a:r>
              <a:rPr lang="en-IN" b="1" i="1" dirty="0"/>
              <a:t>Tools and Techniques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4EC0A-5553-362A-4451-DF34E1562ECA}"/>
              </a:ext>
            </a:extLst>
          </p:cNvPr>
          <p:cNvSpPr txBox="1"/>
          <p:nvPr/>
        </p:nvSpPr>
        <p:spPr>
          <a:xfrm>
            <a:off x="1893093" y="1569972"/>
            <a:ext cx="603646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u="sng" dirty="0"/>
              <a:t>Tools used :</a:t>
            </a:r>
          </a:p>
          <a:p>
            <a:endParaRPr lang="en-IN" b="1" i="1" u="sng" dirty="0"/>
          </a:p>
          <a:p>
            <a:endParaRPr lang="en-IN" b="1" i="1" u="sng" dirty="0"/>
          </a:p>
          <a:p>
            <a:r>
              <a:rPr lang="en-IN" dirty="0"/>
              <a:t>              •</a:t>
            </a:r>
            <a:r>
              <a:rPr lang="en-IN" b="1" i="1" dirty="0"/>
              <a:t>HTML5 – </a:t>
            </a:r>
            <a:r>
              <a:rPr lang="en-US" dirty="0"/>
              <a:t>For creating structure and content.</a:t>
            </a:r>
            <a:endParaRPr lang="en-IN" dirty="0"/>
          </a:p>
          <a:p>
            <a:r>
              <a:rPr lang="en-IN" dirty="0"/>
              <a:t>          </a:t>
            </a:r>
          </a:p>
          <a:p>
            <a:r>
              <a:rPr lang="en-IN" dirty="0"/>
              <a:t>              •</a:t>
            </a:r>
            <a:r>
              <a:rPr lang="en-IN" b="1" i="1" dirty="0"/>
              <a:t>CSS3 - </a:t>
            </a:r>
            <a:r>
              <a:rPr lang="en-US" dirty="0"/>
              <a:t> For styling and layout design</a:t>
            </a:r>
            <a:endParaRPr lang="en-IN" dirty="0"/>
          </a:p>
          <a:p>
            <a:r>
              <a:rPr lang="en-IN" dirty="0"/>
              <a:t>    </a:t>
            </a:r>
          </a:p>
          <a:p>
            <a:r>
              <a:rPr lang="en-IN" dirty="0"/>
              <a:t>              •</a:t>
            </a:r>
            <a:r>
              <a:rPr lang="en-IN" b="1" i="1" dirty="0" err="1"/>
              <a:t>Javascript</a:t>
            </a:r>
            <a:r>
              <a:rPr lang="en-IN" b="1" i="1" dirty="0"/>
              <a:t> - </a:t>
            </a:r>
            <a:r>
              <a:rPr lang="en-US" dirty="0"/>
              <a:t> For interactivity (menus, buttons, forms).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•</a:t>
            </a:r>
            <a:r>
              <a:rPr lang="en-IN" b="1" i="1" dirty="0"/>
              <a:t>code Editor (VS Code / </a:t>
            </a:r>
            <a:r>
              <a:rPr lang="en-IN" b="1" i="1" dirty="0" err="1"/>
              <a:t>CodePen</a:t>
            </a:r>
            <a:r>
              <a:rPr lang="en-IN" b="1" i="1" dirty="0"/>
              <a:t>) </a:t>
            </a:r>
            <a:r>
              <a:rPr lang="en-US" dirty="0"/>
              <a:t>– For writing and editing </a:t>
            </a:r>
            <a:r>
              <a:rPr lang="en-IN" dirty="0"/>
              <a:t>code</a:t>
            </a:r>
          </a:p>
          <a:p>
            <a:endParaRPr lang="en-IN" dirty="0"/>
          </a:p>
          <a:p>
            <a:r>
              <a:rPr lang="en-US" dirty="0"/>
              <a:t> </a:t>
            </a:r>
            <a:r>
              <a:rPr lang="en-IN" dirty="0"/>
              <a:t>            •</a:t>
            </a:r>
            <a:r>
              <a:rPr lang="en-IN" b="1" i="1" dirty="0"/>
              <a:t>web </a:t>
            </a:r>
            <a:r>
              <a:rPr lang="en-IN" b="1" i="1" dirty="0" err="1"/>
              <a:t>browers</a:t>
            </a:r>
            <a:r>
              <a:rPr lang="en-IN" b="1" i="1" dirty="0"/>
              <a:t> (Chrome) </a:t>
            </a:r>
            <a:r>
              <a:rPr lang="en-US" dirty="0"/>
              <a:t>- For testing and running the site.</a:t>
            </a:r>
          </a:p>
        </p:txBody>
      </p:sp>
    </p:spTree>
    <p:extLst>
      <p:ext uri="{BB962C8B-B14F-4D97-AF65-F5344CB8AC3E}">
        <p14:creationId xmlns:p14="http://schemas.microsoft.com/office/powerpoint/2010/main" val="20596646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Facet</vt:lpstr>
      <vt:lpstr>Digital Portfolio</vt:lpstr>
      <vt:lpstr>PROJECT TITTLE</vt:lpstr>
      <vt:lpstr>Agenda</vt:lpstr>
      <vt:lpstr>Problem statement</vt:lpstr>
      <vt:lpstr>Project overview</vt:lpstr>
      <vt:lpstr>Project overview</vt:lpstr>
      <vt:lpstr>Project Overview</vt:lpstr>
      <vt:lpstr>Who are the end users? </vt:lpstr>
      <vt:lpstr>Tools and Techniques</vt:lpstr>
      <vt:lpstr>Tools and Techniques</vt:lpstr>
      <vt:lpstr>Portfolio Design and Layouts</vt:lpstr>
      <vt:lpstr>Portfolio Design and Layouts </vt:lpstr>
      <vt:lpstr>Features and Functionality</vt:lpstr>
      <vt:lpstr>Features and Functionality</vt:lpstr>
      <vt:lpstr>Results and Screen shots</vt:lpstr>
      <vt:lpstr>Screenshots</vt:lpstr>
      <vt:lpstr>Screenshot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Kalpana Karikalan</dc:creator>
  <cp:lastModifiedBy>Aarthi B</cp:lastModifiedBy>
  <cp:revision>10</cp:revision>
  <dcterms:created xsi:type="dcterms:W3CDTF">2025-08-26T14:22:20Z</dcterms:created>
  <dcterms:modified xsi:type="dcterms:W3CDTF">2025-09-01T08:36:34Z</dcterms:modified>
</cp:coreProperties>
</file>