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4" r:id="rId1"/>
  </p:sldMasterIdLst>
  <p:notesMasterIdLst>
    <p:notesMasterId r:id="rId15"/>
  </p:notesMasterIdLst>
  <p:sldIdLst>
    <p:sldId id="273" r:id="rId2"/>
    <p:sldId id="271" r:id="rId3"/>
    <p:sldId id="272"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84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file:///\\storage\emulated\0\Android\data\cn.wps.moffice_eng\.Cloud\i18n\471582933\f\ea3f8848-8c16-403a-bc36-675489179e61\DOC-20240831-WA0003..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storage\emulated\0\Android\data\cn.wps.moffice_eng\.Cloud\i18n\471582933\f\42a99f83-f83a-417a-b27f-11efb2aa3ab4\employee_data%2520NM%2520M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4097-D941-9B85-9AA3D8E999F1}"/>
            </c:ext>
          </c:extLst>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val>
          <c:extLst>
            <c:ext xmlns:c16="http://schemas.microsoft.com/office/drawing/2014/chart" uri="{C3380CC4-5D6E-409C-BE32-E72D297353CC}">
              <c16:uniqueId val="{00000002-4097-D941-9B85-9AA3D8E999F1}"/>
            </c:ext>
          </c:extLst>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val>
          <c:extLst>
            <c:ext xmlns:c16="http://schemas.microsoft.com/office/drawing/2014/chart" uri="{C3380CC4-5D6E-409C-BE32-E72D297353CC}">
              <c16:uniqueId val="{00000004-4097-D941-9B85-9AA3D8E999F1}"/>
            </c:ext>
          </c:extLst>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val>
          <c:extLst>
            <c:ext xmlns:c16="http://schemas.microsoft.com/office/drawing/2014/chart" uri="{C3380CC4-5D6E-409C-BE32-E72D297353CC}">
              <c16:uniqueId val="{00000005-4097-D941-9B85-9AA3D8E999F1}"/>
            </c:ext>
          </c:extLst>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val>
          <c:extLst>
            <c:ext xmlns:c16="http://schemas.microsoft.com/office/drawing/2014/chart" uri="{C3380CC4-5D6E-409C-BE32-E72D297353CC}">
              <c16:uniqueId val="{00000006-4097-D941-9B85-9AA3D8E999F1}"/>
            </c:ext>
          </c:extLst>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E1D-4AF0-BC0A-1CBD0E03C9A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E1D-4AF0-BC0A-1CBD0E03C9A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E1D-4AF0-BC0A-1CBD0E03C9A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E1D-4AF0-BC0A-1CBD0E03C9A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E1D-4AF0-BC0A-1CBD0E03C9A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E1D-4AF0-BC0A-1CBD0E03C9A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0E1D-4AF0-BC0A-1CBD0E03C9A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0E1D-4AF0-BC0A-1CBD0E03C9A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0E1D-4AF0-BC0A-1CBD0E03C9A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0E1D-4AF0-BC0A-1CBD0E03C9AC}"/>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0E1D-4AF0-BC0A-1CBD0E03C9AC}"/>
              </c:ext>
            </c:extLst>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val>
          <c:extLst>
            <c:ext xmlns:c16="http://schemas.microsoft.com/office/drawing/2014/chart" uri="{C3380CC4-5D6E-409C-BE32-E72D297353CC}">
              <c16:uniqueId val="{00000000-BC30-6C4D-9253-936D5D09A5F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11-11-2024</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11/11/2024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153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849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82216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38377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4313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62858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0099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146375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41338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888928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330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3648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11/11/2024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2875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5172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11/11/2024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5171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11/11/2024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2344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11/11/2024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8539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8717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11/11/2024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1833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11/11/2024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03872171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DCCAF-6808-8BB0-70CB-B3437A25E0EB}"/>
              </a:ext>
            </a:extLst>
          </p:cNvPr>
          <p:cNvSpPr>
            <a:spLocks noGrp="1"/>
          </p:cNvSpPr>
          <p:nvPr>
            <p:ph type="ctrTitle"/>
          </p:nvPr>
        </p:nvSpPr>
        <p:spPr>
          <a:xfrm rot="21420000">
            <a:off x="2656548" y="350147"/>
            <a:ext cx="7956701" cy="1981843"/>
          </a:xfrm>
        </p:spPr>
        <p:txBody>
          <a:bodyPr>
            <a:noAutofit/>
          </a:bodyPr>
          <a:lstStyle/>
          <a:p>
            <a:r>
              <a:rPr lang="en-US" sz="4800" b="1" dirty="0">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lang="en-US" sz="4800" b="1" i="0" dirty="0">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lang="en-US" sz="4800" dirty="0">
              <a:latin typeface="Quire Sans" panose="02000000000000000000" pitchFamily="2" charset="0"/>
              <a:ea typeface="Quire Sans" panose="02000000000000000000" pitchFamily="2" charset="0"/>
            </a:endParaRPr>
          </a:p>
        </p:txBody>
      </p:sp>
      <p:sp>
        <p:nvSpPr>
          <p:cNvPr id="5" name="TextBox 13">
            <a:extLst>
              <a:ext uri="{FF2B5EF4-FFF2-40B4-BE49-F238E27FC236}">
                <a16:creationId xmlns:a16="http://schemas.microsoft.com/office/drawing/2014/main" id="{5F646249-E55C-75FF-143A-DB1224F56729}"/>
              </a:ext>
            </a:extLst>
          </p:cNvPr>
          <p:cNvSpPr txBox="1">
            <a:spLocks noGrp="1"/>
          </p:cNvSpPr>
          <p:nvPr>
            <p:ph type="subTitle" idx="1"/>
          </p:nvPr>
        </p:nvSpPr>
        <p:spPr>
          <a:xfrm rot="21420000">
            <a:off x="1689150" y="2749996"/>
            <a:ext cx="8138727" cy="2657779"/>
          </a:xfrm>
          <a:prstGeom prst="rect">
            <a:avLst/>
          </a:prstGeom>
          <a:noFill/>
        </p:spPr>
        <p:txBody>
          <a:bodyPr wrap="square" rtlCol="0">
            <a:spAutoFit/>
          </a:bodyPr>
          <a:lstStyle/>
          <a:p>
            <a:pPr algn="just"/>
            <a:r>
              <a:rPr lang="en-US" sz="2400" dirty="0">
                <a:latin typeface="Copperplate Gothic Bold" panose="020E0507020206020404" pitchFamily="34" charset="0"/>
                <a:ea typeface="Berlin Sans FB Demi" panose="02000000000000000000" pitchFamily="2" charset="0"/>
              </a:rPr>
              <a:t>NAME</a:t>
            </a:r>
            <a:r>
              <a:rPr lang="en-IN" sz="2400" dirty="0">
                <a:latin typeface="Copperplate Gothic Bold" panose="020E0507020206020404" pitchFamily="34" charset="0"/>
                <a:ea typeface="Berlin Sans FB Demi" panose="02000000000000000000" pitchFamily="2" charset="0"/>
              </a:rPr>
              <a:t>: </a:t>
            </a:r>
            <a:r>
              <a:rPr lang="en-IN" sz="2400" b="1" dirty="0" err="1">
                <a:latin typeface="Copperplate Gothic Bold" panose="020E0507020206020404" pitchFamily="34" charset="0"/>
                <a:ea typeface="Berlin Sans FB Demi" panose="02000000000000000000" pitchFamily="2" charset="0"/>
              </a:rPr>
              <a:t>m.aarthi</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REGISTER NO</a:t>
            </a:r>
            <a:r>
              <a:rPr lang="en-US" sz="2400">
                <a:latin typeface="Copperplate Gothic Bold" panose="020E0507020206020404" pitchFamily="34" charset="0"/>
                <a:ea typeface="Berlin Sans FB Demi" panose="02000000000000000000" pitchFamily="2" charset="0"/>
              </a:rPr>
              <a:t>: 312213060</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DEPARTMENT: III B.COM </a:t>
            </a:r>
            <a:r>
              <a:rPr lang="en-IN" sz="2400" dirty="0">
                <a:latin typeface="Copperplate Gothic Bold" panose="020E0507020206020404" pitchFamily="34" charset="0"/>
                <a:ea typeface="Berlin Sans FB Demi" panose="02000000000000000000" pitchFamily="2" charset="0"/>
              </a:rPr>
              <a:t>(General) “d”</a:t>
            </a:r>
            <a:endParaRPr lang="en-US" sz="2400" dirty="0">
              <a:latin typeface="Copperplate Gothic Bold" panose="020E0507020206020404" pitchFamily="34" charset="0"/>
              <a:ea typeface="Berlin Sans FB Demi" panose="02000000000000000000" pitchFamily="2" charset="0"/>
            </a:endParaRPr>
          </a:p>
          <a:p>
            <a:pPr algn="just"/>
            <a:r>
              <a:rPr lang="en-US" sz="2400" dirty="0">
                <a:latin typeface="Copperplate Gothic Bold" panose="020E0507020206020404" pitchFamily="34" charset="0"/>
                <a:ea typeface="Berlin Sans FB Demi" panose="02000000000000000000" pitchFamily="2" charset="0"/>
              </a:rPr>
              <a:t>COLLEGE: </a:t>
            </a:r>
            <a:r>
              <a:rPr lang="en-IN" sz="2400" dirty="0">
                <a:latin typeface="Copperplate Gothic Bold" panose="020E0507020206020404" pitchFamily="34" charset="0"/>
                <a:ea typeface="Berlin Sans FB Demi" panose="02000000000000000000" pitchFamily="2" charset="0"/>
              </a:rPr>
              <a:t>VELTECH RANGA SANKU ARTS COLLEGE </a:t>
            </a:r>
            <a:endParaRPr lang="en-US" sz="2400" dirty="0">
              <a:latin typeface="Copperplate Gothic Bold" panose="020E0507020206020404" pitchFamily="34" charset="0"/>
              <a:ea typeface="Berlin Sans FB Demi" panose="02000000000000000000" pitchFamily="2" charset="0"/>
            </a:endParaRPr>
          </a:p>
        </p:txBody>
      </p:sp>
    </p:spTree>
    <p:extLst>
      <p:ext uri="{BB962C8B-B14F-4D97-AF65-F5344CB8AC3E}">
        <p14:creationId xmlns:p14="http://schemas.microsoft.com/office/powerpoint/2010/main" val="143571715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6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1"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7">
            <a:extLst>
              <a:ext uri="{FF2B5EF4-FFF2-40B4-BE49-F238E27FC236}">
                <a16:creationId xmlns:a16="http://schemas.microsoft.com/office/drawing/2014/main" id="{D6E4EC65-F92E-3765-7BA2-BE2F9756954F}"/>
              </a:ext>
            </a:extLst>
          </p:cNvPr>
          <p:cNvSpPr txBox="1">
            <a:spLocks noGrp="1"/>
          </p:cNvSpPr>
          <p:nvPr>
            <p:ph type="title"/>
          </p:nvPr>
        </p:nvSpPr>
        <p:spPr>
          <a:prstGeom prst="rect">
            <a:avLst/>
          </a:prstGeom>
        </p:spPr>
        <p:txBody>
          <a:bodyPr vert="horz" wrap="square" lIns="0" tIns="16510"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30"/>
              </a:spcBef>
            </a:pPr>
            <a:r>
              <a:rPr lang="en-IN" sz="4250" spc="5" dirty="0"/>
              <a:t>PROJECT</a:t>
            </a:r>
            <a:r>
              <a:rPr lang="en-IN" sz="4250" spc="-85" dirty="0"/>
              <a:t> </a:t>
            </a:r>
            <a:r>
              <a:rPr lang="en-IN" sz="4250" spc="25" dirty="0"/>
              <a:t>TITLE</a:t>
            </a:r>
            <a:endParaRPr lang="en-IN" sz="4250" dirty="0"/>
          </a:p>
        </p:txBody>
      </p:sp>
      <p:sp>
        <p:nvSpPr>
          <p:cNvPr id="9" name="Content Placeholder 8">
            <a:extLst>
              <a:ext uri="{FF2B5EF4-FFF2-40B4-BE49-F238E27FC236}">
                <a16:creationId xmlns:a16="http://schemas.microsoft.com/office/drawing/2014/main" id="{FFC71D18-7569-2CB8-2F11-B685D4AF07A5}"/>
              </a:ext>
            </a:extLst>
          </p:cNvPr>
          <p:cNvSpPr txBox="1">
            <a:spLocks noGrp="1"/>
          </p:cNvSpPr>
          <p:nvPr>
            <p:ph sz="quarter" idx="13"/>
          </p:nvPr>
        </p:nvSpPr>
        <p:spPr>
          <a:xfrm>
            <a:off x="1109317" y="1357296"/>
            <a:ext cx="10394707" cy="3311189"/>
          </a:xfrm>
          <a:prstGeom prst="rect">
            <a:avLst/>
          </a:prstGeom>
          <a:noFill/>
        </p:spPr>
        <p:txBody>
          <a:bodyPr wrap="square">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3600" b="1" dirty="0">
                <a:solidFill>
                  <a:srgbClr val="0F0F0F"/>
                </a:solidFill>
                <a:latin typeface="Times New Roman" panose="02020603050405020304" pitchFamily="18" charset="0"/>
                <a:cs typeface="Times New Roman" panose="02020603050405020304" pitchFamily="18" charset="0"/>
              </a:rPr>
              <a:t>SCORE BASED APPROACH</a:t>
            </a:r>
            <a:endParaRPr lang="en-US" sz="3600" dirty="0"/>
          </a:p>
        </p:txBody>
      </p:sp>
    </p:spTree>
    <p:extLst>
      <p:ext uri="{BB962C8B-B14F-4D97-AF65-F5344CB8AC3E}">
        <p14:creationId xmlns:p14="http://schemas.microsoft.com/office/powerpoint/2010/main" val="5970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AB5E5D59-C82B-E4F2-E701-B5FC159C2DDF}"/>
              </a:ext>
            </a:extLst>
          </p:cNvPr>
          <p:cNvSpPr txBox="1">
            <a:spLocks noGrp="1"/>
          </p:cNvSpPr>
          <p:nvPr>
            <p:ph type="title"/>
          </p:nvPr>
        </p:nvSpPr>
        <p:spPr>
          <a:prstGeom prst="rect">
            <a:avLst/>
          </a:prstGeom>
        </p:spPr>
        <p:txBody>
          <a:bodyPr vert="horz" wrap="square" lIns="0" tIns="13335" rIns="0" bIns="0" rtlCol="0" anchor="ctr">
            <a:sp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12700">
              <a:lnSpc>
                <a:spcPct val="100000"/>
              </a:lnSpc>
              <a:spcBef>
                <a:spcPts val="105"/>
              </a:spcBef>
            </a:pPr>
            <a:r>
              <a:rPr lang="en-IN" spc="25" dirty="0"/>
              <a:t>A</a:t>
            </a:r>
            <a:r>
              <a:rPr lang="en-IN" spc="-5" dirty="0"/>
              <a:t>G</a:t>
            </a:r>
            <a:r>
              <a:rPr lang="en-IN" spc="-35" dirty="0"/>
              <a:t>E</a:t>
            </a:r>
            <a:r>
              <a:rPr lang="en-IN" spc="15" dirty="0"/>
              <a:t>N</a:t>
            </a:r>
            <a:r>
              <a:rPr lang="en-IN" dirty="0"/>
              <a:t>DA</a:t>
            </a:r>
          </a:p>
        </p:txBody>
      </p:sp>
      <p:sp>
        <p:nvSpPr>
          <p:cNvPr id="11" name="TextBox 22">
            <a:extLst>
              <a:ext uri="{FF2B5EF4-FFF2-40B4-BE49-F238E27FC236}">
                <a16:creationId xmlns:a16="http://schemas.microsoft.com/office/drawing/2014/main" id="{A5EB6B4C-6070-5DA2-0197-439FEFC8B20E}"/>
              </a:ext>
            </a:extLst>
          </p:cNvPr>
          <p:cNvSpPr txBox="1">
            <a:spLocks noGrp="1"/>
          </p:cNvSpPr>
          <p:nvPr>
            <p:ph sz="quarter" idx="13"/>
          </p:nvPr>
        </p:nvSpPr>
        <p:spPr>
          <a:xfrm>
            <a:off x="1749340" y="1668608"/>
            <a:ext cx="6196648" cy="4249368"/>
          </a:xfrm>
          <a:prstGeom prst="rect">
            <a:avLst/>
          </a:prstGeom>
          <a:noFill/>
        </p:spPr>
        <p:txBody>
          <a:bodyPr vert="horz" wrap="square" lIns="91440" tIns="45720" rIns="91440" bIns="45720" rtlCol="0" anchor="ctr">
            <a:sp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lang="en-IN"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lang="en-US" sz="1800" b="1" dirty="0"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lang="en-US" sz="1800" b="1" dirty="0">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lang="en-IN" sz="2800" b="1" dirty="0">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14" name="object 20">
            <a:extLst>
              <a:ext uri="{FF2B5EF4-FFF2-40B4-BE49-F238E27FC236}">
                <a16:creationId xmlns:a16="http://schemas.microsoft.com/office/drawing/2014/main" id="{ABFB88A5-8C4B-7779-3D61-6EE59F690DA0}"/>
              </a:ext>
            </a:extLst>
          </p:cNvPr>
          <p:cNvPicPr>
            <a:picLocks/>
          </p:cNvPicPr>
          <p:nvPr/>
        </p:nvPicPr>
        <p:blipFill>
          <a:blip r:embed="rId2" cstate="print"/>
          <a:stretch>
            <a:fillRect/>
          </a:stretch>
        </p:blipFill>
        <p:spPr>
          <a:xfrm flipH="1">
            <a:off x="9429327" y="2572613"/>
            <a:ext cx="2214600" cy="3009898"/>
          </a:xfrm>
          <a:prstGeom prst="rect">
            <a:avLst/>
          </a:prstGeom>
        </p:spPr>
      </p:pic>
    </p:spTree>
    <p:extLst>
      <p:ext uri="{BB962C8B-B14F-4D97-AF65-F5344CB8AC3E}">
        <p14:creationId xmlns:p14="http://schemas.microsoft.com/office/powerpoint/2010/main" val="33905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847197" y="202908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870262"/>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IN" sz="4250" spc="20" dirty="0"/>
              <a:t> </a:t>
            </a:r>
            <a:r>
              <a:rPr sz="4250" spc="10" dirty="0"/>
              <a:t>S</a:t>
            </a:r>
            <a:r>
              <a:rPr sz="4250" spc="-370" dirty="0"/>
              <a:t>T</a:t>
            </a:r>
            <a:r>
              <a:rPr lang="en-IN" sz="4250" spc="-370" dirty="0"/>
              <a:t> </a:t>
            </a:r>
            <a:r>
              <a:rPr sz="4250" spc="-375" dirty="0"/>
              <a:t>A</a:t>
            </a:r>
            <a:r>
              <a:rPr lang="en-IN" sz="4250" spc="-375" dirty="0"/>
              <a:t> </a:t>
            </a:r>
            <a:r>
              <a:rPr sz="4250" spc="15" dirty="0"/>
              <a:t>T</a:t>
            </a:r>
            <a:r>
              <a:rPr sz="4250" spc="-10" dirty="0"/>
              <a:t>E</a:t>
            </a:r>
            <a:r>
              <a:rPr sz="4250" spc="-20" dirty="0"/>
              <a:t>ME</a:t>
            </a:r>
            <a:r>
              <a:rPr sz="4250" spc="10" dirty="0"/>
              <a:t>NT</a:t>
            </a:r>
            <a:endParaRPr sz="4250" dirty="0"/>
          </a:p>
        </p:txBody>
      </p:sp>
      <p:sp>
        <p:nvSpPr>
          <p:cNvPr id="1048647"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TextBox 10"/>
          <p:cNvSpPr txBox="1"/>
          <p:nvPr/>
        </p:nvSpPr>
        <p:spPr>
          <a:xfrm rot="10800000" flipV="1">
            <a:off x="1043163" y="1686760"/>
            <a:ext cx="7571765" cy="2677656"/>
          </a:xfrm>
          <a:prstGeom prst="rect">
            <a:avLst/>
          </a:prstGeom>
          <a:noFill/>
        </p:spPr>
        <p:txBody>
          <a:bodyPr wrap="square">
            <a:spAutoFit/>
          </a:bodyPr>
          <a:lstStyle/>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8658225" y="2537929"/>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7"/>
          <p:cNvSpPr txBox="1">
            <a:spLocks noGrp="1"/>
          </p:cNvSpPr>
          <p:nvPr>
            <p:ph type="title"/>
          </p:nvPr>
        </p:nvSpPr>
        <p:spPr>
          <a:xfrm>
            <a:off x="739775" y="813684"/>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IN" sz="4250" spc="5" dirty="0"/>
              <a:t>T </a:t>
            </a:r>
            <a:r>
              <a:rPr sz="4250" spc="-20" dirty="0"/>
              <a:t>OVERVIEW</a:t>
            </a:r>
            <a:endParaRPr sz="4250" dirty="0"/>
          </a:p>
        </p:txBody>
      </p:sp>
      <p:sp>
        <p:nvSpPr>
          <p:cNvPr id="1048652" name="object 10"/>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TextBox 13"/>
          <p:cNvSpPr txBox="1"/>
          <p:nvPr/>
        </p:nvSpPr>
        <p:spPr>
          <a:xfrm>
            <a:off x="996492" y="991823"/>
            <a:ext cx="8023225" cy="4093428"/>
          </a:xfrm>
          <a:prstGeom prst="rect">
            <a:avLst/>
          </a:prstGeom>
          <a:noFill/>
        </p:spPr>
        <p:txBody>
          <a:bodyPr wrap="square">
            <a:spAutoFit/>
          </a:bodyPr>
          <a:lstStyle/>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lang="en-IN" sz="2000" dirty="0">
              <a:latin typeface="Times New Roman" panose="02020603050405020304" pitchFamily="18" charset="0"/>
              <a:ea typeface="Berlin Sans FB" panose="02000000000000000000" pitchFamily="2" charset="0"/>
              <a:cs typeface="Times New Roman" panose="02020603050405020304" pitchFamily="18" charset="0"/>
            </a:endParaRPr>
          </a:p>
          <a:p>
            <a:pPr algn="just"/>
            <a:r>
              <a:rPr lang="en-IN" sz="2000" dirty="0">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lang="en-IN" sz="2000" dirty="0" err="1">
                <a:latin typeface="Times New Roman" panose="02020603050405020304" pitchFamily="18" charset="0"/>
                <a:ea typeface="Berlin Sans FB" panose="02000000000000000000" pitchFamily="2" charset="0"/>
                <a:cs typeface="Times New Roman" panose="02020603050405020304" pitchFamily="18" charset="0"/>
              </a:rPr>
              <a:t>analyze</a:t>
            </a:r>
            <a:r>
              <a:rPr lang="en-IN" sz="2000" dirty="0">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699452" y="891793"/>
            <a:ext cx="5014595" cy="4991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48657" name="object 8"/>
          <p:cNvSpPr txBox="1">
            <a:spLocks noGrp="1"/>
          </p:cNvSpPr>
          <p:nvPr>
            <p:ph type="sldNum" sz="quarter" idx="12"/>
          </p:nvPr>
        </p:nvSpPr>
        <p:spPr>
          <a:xfrm>
            <a:off x="11353418" y="6473337"/>
            <a:ext cx="151129" cy="1466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8" name="TextBox 8"/>
          <p:cNvSpPr txBox="1"/>
          <p:nvPr/>
        </p:nvSpPr>
        <p:spPr>
          <a:xfrm>
            <a:off x="1965903" y="1458260"/>
            <a:ext cx="4819154" cy="1938992"/>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Managers and Team Leaders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HR Professionals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Executives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Employees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9" name="object 6"/>
          <p:cNvSpPr txBox="1">
            <a:spLocks noGrp="1"/>
          </p:cNvSpPr>
          <p:nvPr>
            <p:ph type="title"/>
          </p:nvPr>
        </p:nvSpPr>
        <p:spPr>
          <a:xfrm>
            <a:off x="533400" y="890701"/>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lang="en-IN" sz="3600" dirty="0"/>
              <a:t> </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lang="en-IN" sz="3600" spc="-295" dirty="0"/>
              <a:t>V A L </a:t>
            </a:r>
            <a:r>
              <a:rPr sz="3600" spc="25" dirty="0"/>
              <a:t>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48660"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1" name="TextBox 9"/>
          <p:cNvSpPr txBox="1"/>
          <p:nvPr/>
        </p:nvSpPr>
        <p:spPr>
          <a:xfrm>
            <a:off x="3124200" y="1600200"/>
            <a:ext cx="6934199" cy="2862322"/>
          </a:xfrm>
          <a:prstGeom prst="rect">
            <a:avLst/>
          </a:prstGeom>
          <a:noFill/>
        </p:spPr>
        <p:txBody>
          <a:bodyPr wrap="square">
            <a:spAutoFit/>
          </a:bodyPr>
          <a:lstStyle/>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lang="en-IN" sz="2000" dirty="0">
              <a:latin typeface="Amasis MT Pro Medium" panose="02000000000000000000" pitchFamily="2" charset="0"/>
              <a:ea typeface="Amasis MT Pro Medium" panose="02000000000000000000" pitchFamily="2" charset="0"/>
              <a:cs typeface="Aharoni" panose="02010803020104030203" pitchFamily="2" charset="-79"/>
            </a:endParaRPr>
          </a:p>
          <a:p>
            <a:pPr algn="just"/>
            <a:r>
              <a:rPr lang="en-IN" sz="2000" dirty="0">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r:embed="rId2" cstate="print"/>
          <a:stretch>
            <a:fillRect/>
          </a:stretch>
        </p:blipFill>
        <p:spPr>
          <a:xfrm>
            <a:off x="66675" y="3597351"/>
            <a:ext cx="2466975" cy="3203497"/>
          </a:xfrm>
          <a:prstGeom prst="rect">
            <a:avLst/>
          </a:prstGeom>
        </p:spPr>
      </p:pic>
      <p:sp>
        <p:nvSpPr>
          <p:cNvPr id="1048665"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1048666"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TotalTime>
  <Words>510</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Amasis MT Pro Medium</vt:lpstr>
      <vt:lpstr>Arial</vt:lpstr>
      <vt:lpstr>Calibri</vt:lpstr>
      <vt:lpstr>Copperplate Gothic Bold</vt:lpstr>
      <vt:lpstr>Impact</vt:lpstr>
      <vt:lpstr>Quire Sans</vt:lpstr>
      <vt:lpstr>Times New Roman</vt:lpstr>
      <vt:lpstr>Trebuchet MS</vt:lpstr>
      <vt:lpstr>Wingdings</vt:lpstr>
      <vt:lpstr>Main Event</vt:lpstr>
      <vt:lpstr>Employee Data Analysis using Excel </vt:lpstr>
      <vt:lpstr>PROJECT TITLE</vt:lpstr>
      <vt:lpstr>AGENDA</vt:lpstr>
      <vt:lpstr>PROBLEM ST A TEMENT</vt:lpstr>
      <vt:lpstr>PROJECT OVERVIEW</vt:lpstr>
      <vt:lpstr>WHO ARE THE END USERS?</vt:lpstr>
      <vt:lpstr>OUR SOLUTION  AND ITS V A L 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AKASH R</cp:lastModifiedBy>
  <cp:revision>10</cp:revision>
  <dcterms:created xsi:type="dcterms:W3CDTF">2024-03-28T06:07:22Z</dcterms:created>
  <dcterms:modified xsi:type="dcterms:W3CDTF">2024-11-11T14:53:54Z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2ab955c11a5b409ebac7e496b07ecd14</vt:lpwstr>
  </property>
</Properties>
</file>