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3EA9-F9FD-FA93-EF1E-78F7CEAE4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E4FF7-F44C-C89D-5FFE-46487F00A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31D6-B1D7-C12B-D778-8E404BDA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3EDB-45FD-4794-C8EB-28A78A96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9317-14AF-19C0-6791-C865B645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2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6B3B-1BD9-9B76-9A67-A5F2F034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C7D39-D82D-6832-D98E-A010B194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F1CA-D6B7-76BE-570B-38D20B39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21DD-EACD-34A1-0C21-3B140019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76FA8-3198-AF3A-B93A-5F3D3923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C7038-645A-F8D4-EE73-C8C6D0396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B6CD-C1E9-E377-9F09-B024C51C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B356-F46E-14BF-D5FD-801AE37B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CBEA-2FD5-D382-A199-0D209AD2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25BB-2321-B051-6D5A-9DEF177A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0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EBF3-36F5-6A0C-4D3D-8D40BD15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A3F3-C3D2-754E-9929-F07467DE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68AA-612E-B23E-F1C2-27127D6A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2199-0B29-8EA3-3E95-BEECE395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BFC1-3402-7C31-2200-97207902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0083-5BE8-BB38-9A73-5435BF88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9499-84A9-2C78-D67D-84DC33E07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CA782-D777-2598-AAD4-8A76C648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EC78-5CBE-9A9F-6CCF-3A4B99F4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F36B-E3D7-DC59-CC63-04FEDFF9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2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D64-7185-03C2-3E8E-0296F428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265B-D8AB-C540-E98A-384CA745C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E16A-F5A0-BCA0-D4FB-FF5D112D3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CAEFF-AF81-A90A-B3EB-F2D9658A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BDCC8-83CD-8C19-F7B7-F76EE93A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AD88D-50CA-A967-C0BA-A3B0962D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0B2C-595B-E29C-A193-3B71E255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17AC-9D41-0FE6-AF5D-AC1AAB323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FBB2B-1024-9021-438B-366B7C897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97D1-7D2A-831D-A6A4-04FB94799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F0A6B-E44B-4E66-940E-AB2FCEB17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DFAED-BADD-5988-B73B-60C8101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F0733-71F6-C756-86A4-0479C1DA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6418F-FC36-2B88-A100-01380955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6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808A-B34F-58B0-BE36-9BB04AC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C64D7-2BA3-DA23-57F1-3DB1DB1C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D360-1D2B-0931-3FCC-95BA28A3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944A6-B561-EFB9-C976-78D605A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5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B2524-9D07-F2DC-37A1-E8BF6D66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83A28-F466-FA44-2012-A0E66406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3F9CE-6FCD-8E31-8C9F-86AB1AF4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0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F948-D3B8-24EC-B19B-75D4A94A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9E5D-54FC-AE88-BD05-42EF91A3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72F35-C687-2578-837A-6962A502E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311EA-CA43-4DF7-CBA5-4F25F6CA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DC6CB-0025-1463-4DE1-7F26028C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F524-A4B1-A557-1054-2E406103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2A84-431D-89EC-0936-DB45BB12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19257-0EF5-2771-8155-DBF80B9FD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A9643-8B21-78B4-2079-158279491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0A75C-3442-40C4-1400-80FFB139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44BB3-83FC-243D-BFE3-07E0B1F9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2DFC-703A-D1AC-41E8-797E8EB8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8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F7AAE-BDB5-F310-31D6-A6553764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D0DFF-1F64-DA04-1837-9B53F56A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BF78-6363-DFCD-1E8E-9C179CD6B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AFA6-BFC3-402D-A6F7-63F4C0C82B69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D5DA-D3A9-CE34-C9F1-2E836B62C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DC09-D90B-2ED1-D469-6625236F4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4F00-F04A-4679-AE58-B8EB607C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2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2DAA-46BF-9053-EE2C-F667BCB4E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FINE 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FA72-311B-4C70-6C27-E966C5331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7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FINE 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ARTS</dc:title>
  <dc:creator>Aarthi Boopathi</dc:creator>
  <cp:lastModifiedBy>Aarthi Boopathi</cp:lastModifiedBy>
  <cp:revision>1</cp:revision>
  <dcterms:created xsi:type="dcterms:W3CDTF">2023-07-26T02:13:44Z</dcterms:created>
  <dcterms:modified xsi:type="dcterms:W3CDTF">2023-07-26T02:13:47Z</dcterms:modified>
</cp:coreProperties>
</file>