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C3C0-839C-4DD5-D663-AFAEB1CA7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4B2712-9D4D-5D67-4EAA-36874CB8A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354450-AEB1-2F0B-FE17-115F1049D827}"/>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5" name="Footer Placeholder 4">
            <a:extLst>
              <a:ext uri="{FF2B5EF4-FFF2-40B4-BE49-F238E27FC236}">
                <a16:creationId xmlns:a16="http://schemas.microsoft.com/office/drawing/2014/main" id="{03BE7244-CB5A-2CC5-26F4-14B4BB1E1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5B519-FE31-64F6-1619-5FDFF2F28E42}"/>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421287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EAC6-F2FD-11AF-AFB8-775A26A1BB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49AB65-CF3A-E6F7-E066-E935E30CE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7158D-7547-1B77-2933-F9517E717964}"/>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5" name="Footer Placeholder 4">
            <a:extLst>
              <a:ext uri="{FF2B5EF4-FFF2-40B4-BE49-F238E27FC236}">
                <a16:creationId xmlns:a16="http://schemas.microsoft.com/office/drawing/2014/main" id="{EB387CD4-ECD0-6F71-07D9-6B70602B8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DDD14-1CB1-5969-32B8-C94B49FFC530}"/>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240702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5AFC7-6EA5-E056-DB15-44521C135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ADB86C-4A4E-B73B-9DAF-44473967C6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46E33-BE7E-7424-26DD-3A089F4C0628}"/>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5" name="Footer Placeholder 4">
            <a:extLst>
              <a:ext uri="{FF2B5EF4-FFF2-40B4-BE49-F238E27FC236}">
                <a16:creationId xmlns:a16="http://schemas.microsoft.com/office/drawing/2014/main" id="{CDCBCD91-77A2-CDAD-0C6C-9F0DB676B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02D2F-CFB6-AAA8-6D7D-A023804DA86E}"/>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94639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8143-54A5-41A9-4EEE-A1F1587C42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53FBC-70D6-AEDC-0C32-B89CBF0C7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06723-1AF4-2D62-C24B-C42BA1A6671A}"/>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5" name="Footer Placeholder 4">
            <a:extLst>
              <a:ext uri="{FF2B5EF4-FFF2-40B4-BE49-F238E27FC236}">
                <a16:creationId xmlns:a16="http://schemas.microsoft.com/office/drawing/2014/main" id="{227076A0-AEA7-D30D-2462-83348AA66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F6A2C-3EFC-B3B0-5974-2961010B254E}"/>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313356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0D65-E6B8-08D7-8F88-0BA9D6FFC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F32BDF-E688-7453-2773-30E832D29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CA1010-4129-9529-9716-038D538A8F86}"/>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5" name="Footer Placeholder 4">
            <a:extLst>
              <a:ext uri="{FF2B5EF4-FFF2-40B4-BE49-F238E27FC236}">
                <a16:creationId xmlns:a16="http://schemas.microsoft.com/office/drawing/2014/main" id="{998418AE-5B4F-C581-95D2-7257A040E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B786B-0BF2-4833-1BD3-15419CACE985}"/>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277126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8C25-9E7B-B227-AA22-1752B3AC1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6992C7-782E-285F-6DDD-F4B0EBE21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A9C65F-93F5-5A61-485E-949134188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7E3508-4CBA-BE7A-6DCE-78719FAE5D32}"/>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6" name="Footer Placeholder 5">
            <a:extLst>
              <a:ext uri="{FF2B5EF4-FFF2-40B4-BE49-F238E27FC236}">
                <a16:creationId xmlns:a16="http://schemas.microsoft.com/office/drawing/2014/main" id="{E621B020-389E-8EAA-377D-155A9BF1D0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7564C4-2FC3-EA45-A222-02CD3FE37F39}"/>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401488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C39F-F724-CE15-DBAF-0187A16B5D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BBB1AD-BC71-9F39-1CCA-551AC4085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54C6BD-D7F2-FF76-2619-D1CD8C687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1C7A10-46C0-6D88-E266-0E761F94A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71A12-B9DF-3D6B-5F60-37A587BA1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4D9600-536F-2A21-2601-4BE2CE23778A}"/>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8" name="Footer Placeholder 7">
            <a:extLst>
              <a:ext uri="{FF2B5EF4-FFF2-40B4-BE49-F238E27FC236}">
                <a16:creationId xmlns:a16="http://schemas.microsoft.com/office/drawing/2014/main" id="{7F06A01E-AB01-E70E-2A17-9F88146B45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5D4B98-1351-D8E8-90C0-0E097E3B533B}"/>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160314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AC27-AC2F-4F72-F985-8990188A1C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1E7F81-AF2E-0CCD-9F9B-D386430A9AB1}"/>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4" name="Footer Placeholder 3">
            <a:extLst>
              <a:ext uri="{FF2B5EF4-FFF2-40B4-BE49-F238E27FC236}">
                <a16:creationId xmlns:a16="http://schemas.microsoft.com/office/drawing/2014/main" id="{E06A0C0E-7AEC-6E66-5F31-DAF2969090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826A0F-C372-C4AC-526C-C538DF67F2E5}"/>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404538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DC833-9C39-B59F-6553-073EAED9B6B8}"/>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3" name="Footer Placeholder 2">
            <a:extLst>
              <a:ext uri="{FF2B5EF4-FFF2-40B4-BE49-F238E27FC236}">
                <a16:creationId xmlns:a16="http://schemas.microsoft.com/office/drawing/2014/main" id="{2DC64B53-69F9-96F8-B6F3-1544A6AB2D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7E3786-51B4-850F-22B7-48D8D760DFC7}"/>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335956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61FF-203A-BA4A-14F0-DE2A645DF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B33FA6-6B84-E54B-6156-5E53945F5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AA6F71-904D-27F3-1343-B24867335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5434A-E44C-DA39-3B6B-E8E7B825251E}"/>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6" name="Footer Placeholder 5">
            <a:extLst>
              <a:ext uri="{FF2B5EF4-FFF2-40B4-BE49-F238E27FC236}">
                <a16:creationId xmlns:a16="http://schemas.microsoft.com/office/drawing/2014/main" id="{F0ACAEB2-0CA2-AE7B-E5C1-889C37C3D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B95E2-9752-5865-3B7B-4F62C4A22C5D}"/>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401263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7A2B-CABB-6794-3777-0980715EC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DB8C9A-1C31-61DE-24AF-4DE22BA1F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FE419A-6B01-4F96-37ED-A06A97151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6E39C-46AE-F430-2DE3-74AC7C041363}"/>
              </a:ext>
            </a:extLst>
          </p:cNvPr>
          <p:cNvSpPr>
            <a:spLocks noGrp="1"/>
          </p:cNvSpPr>
          <p:nvPr>
            <p:ph type="dt" sz="half" idx="10"/>
          </p:nvPr>
        </p:nvSpPr>
        <p:spPr/>
        <p:txBody>
          <a:bodyPr/>
          <a:lstStyle/>
          <a:p>
            <a:fld id="{4A900DA6-D674-4BAA-9923-4EF85754C2C6}" type="datetimeFigureOut">
              <a:rPr lang="en-IN" smtClean="0"/>
              <a:t>02-02-2023</a:t>
            </a:fld>
            <a:endParaRPr lang="en-IN"/>
          </a:p>
        </p:txBody>
      </p:sp>
      <p:sp>
        <p:nvSpPr>
          <p:cNvPr id="6" name="Footer Placeholder 5">
            <a:extLst>
              <a:ext uri="{FF2B5EF4-FFF2-40B4-BE49-F238E27FC236}">
                <a16:creationId xmlns:a16="http://schemas.microsoft.com/office/drawing/2014/main" id="{B5B3BB68-B30F-8C22-490C-5A10CA4F2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95D05-ECBE-50F5-920A-29D081FAECBB}"/>
              </a:ext>
            </a:extLst>
          </p:cNvPr>
          <p:cNvSpPr>
            <a:spLocks noGrp="1"/>
          </p:cNvSpPr>
          <p:nvPr>
            <p:ph type="sldNum" sz="quarter" idx="12"/>
          </p:nvPr>
        </p:nvSpPr>
        <p:spPr/>
        <p:txBody>
          <a:bodyPr/>
          <a:lstStyle/>
          <a:p>
            <a:fld id="{ED83A029-2457-434D-B6BB-1A84E56EAF90}" type="slidenum">
              <a:rPr lang="en-IN" smtClean="0"/>
              <a:t>‹#›</a:t>
            </a:fld>
            <a:endParaRPr lang="en-IN"/>
          </a:p>
        </p:txBody>
      </p:sp>
    </p:spTree>
    <p:extLst>
      <p:ext uri="{BB962C8B-B14F-4D97-AF65-F5344CB8AC3E}">
        <p14:creationId xmlns:p14="http://schemas.microsoft.com/office/powerpoint/2010/main" val="131801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E137F-C49C-B407-64CA-65A073F9D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EC6A6-3BEF-E998-F6DC-B37E13F9E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45511-4FBE-2B61-3DB0-E9F8C0338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00DA6-D674-4BAA-9923-4EF85754C2C6}" type="datetimeFigureOut">
              <a:rPr lang="en-IN" smtClean="0"/>
              <a:t>02-02-2023</a:t>
            </a:fld>
            <a:endParaRPr lang="en-IN"/>
          </a:p>
        </p:txBody>
      </p:sp>
      <p:sp>
        <p:nvSpPr>
          <p:cNvPr id="5" name="Footer Placeholder 4">
            <a:extLst>
              <a:ext uri="{FF2B5EF4-FFF2-40B4-BE49-F238E27FC236}">
                <a16:creationId xmlns:a16="http://schemas.microsoft.com/office/drawing/2014/main" id="{C51B2028-5EA3-B151-4202-E87453547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B7A589-D971-14EE-C44D-BAC757C45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3A029-2457-434D-B6BB-1A84E56EAF90}" type="slidenum">
              <a:rPr lang="en-IN" smtClean="0"/>
              <a:t>‹#›</a:t>
            </a:fld>
            <a:endParaRPr lang="en-IN"/>
          </a:p>
        </p:txBody>
      </p:sp>
    </p:spTree>
    <p:extLst>
      <p:ext uri="{BB962C8B-B14F-4D97-AF65-F5344CB8AC3E}">
        <p14:creationId xmlns:p14="http://schemas.microsoft.com/office/powerpoint/2010/main" val="375712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313D-780B-22B6-A8FC-77FECD7F92D2}"/>
              </a:ext>
            </a:extLst>
          </p:cNvPr>
          <p:cNvSpPr>
            <a:spLocks noGrp="1"/>
          </p:cNvSpPr>
          <p:nvPr>
            <p:ph type="ctrTitle"/>
          </p:nvPr>
        </p:nvSpPr>
        <p:spPr/>
        <p:txBody>
          <a:bodyPr/>
          <a:lstStyle/>
          <a:p>
            <a:r>
              <a:rPr lang="en-IN" dirty="0"/>
              <a:t>Impacts </a:t>
            </a:r>
          </a:p>
        </p:txBody>
      </p:sp>
      <p:sp>
        <p:nvSpPr>
          <p:cNvPr id="3" name="Subtitle 2">
            <a:extLst>
              <a:ext uri="{FF2B5EF4-FFF2-40B4-BE49-F238E27FC236}">
                <a16:creationId xmlns:a16="http://schemas.microsoft.com/office/drawing/2014/main" id="{127B6B84-AFED-55C0-AF8B-A3355CCC5CA0}"/>
              </a:ext>
            </a:extLst>
          </p:cNvPr>
          <p:cNvSpPr>
            <a:spLocks noGrp="1"/>
          </p:cNvSpPr>
          <p:nvPr>
            <p:ph type="subTitle" idx="1"/>
          </p:nvPr>
        </p:nvSpPr>
        <p:spPr/>
        <p:txBody>
          <a:bodyPr/>
          <a:lstStyle/>
          <a:p>
            <a:r>
              <a:rPr lang="en-IN" dirty="0"/>
              <a:t>ENVIRONMENT IMPACTS </a:t>
            </a:r>
          </a:p>
          <a:p>
            <a:r>
              <a:rPr lang="en-IN" dirty="0"/>
              <a:t>SOCIAL IMPACTS</a:t>
            </a:r>
          </a:p>
        </p:txBody>
      </p:sp>
    </p:spTree>
    <p:extLst>
      <p:ext uri="{BB962C8B-B14F-4D97-AF65-F5344CB8AC3E}">
        <p14:creationId xmlns:p14="http://schemas.microsoft.com/office/powerpoint/2010/main" val="384413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8E72-0667-213E-CA06-6E823B22DBBC}"/>
              </a:ext>
            </a:extLst>
          </p:cNvPr>
          <p:cNvSpPr>
            <a:spLocks noGrp="1"/>
          </p:cNvSpPr>
          <p:nvPr>
            <p:ph type="title"/>
          </p:nvPr>
        </p:nvSpPr>
        <p:spPr/>
        <p:txBody>
          <a:bodyPr/>
          <a:lstStyle/>
          <a:p>
            <a:r>
              <a:rPr lang="en-IN" dirty="0"/>
              <a:t>     ENVIRONMENTAL IMPACT</a:t>
            </a:r>
          </a:p>
        </p:txBody>
      </p:sp>
      <p:sp>
        <p:nvSpPr>
          <p:cNvPr id="3" name="Content Placeholder 2">
            <a:extLst>
              <a:ext uri="{FF2B5EF4-FFF2-40B4-BE49-F238E27FC236}">
                <a16:creationId xmlns:a16="http://schemas.microsoft.com/office/drawing/2014/main" id="{D949747A-0A5A-EB8B-922B-A936F489D812}"/>
              </a:ext>
            </a:extLst>
          </p:cNvPr>
          <p:cNvSpPr>
            <a:spLocks noGrp="1"/>
          </p:cNvSpPr>
          <p:nvPr>
            <p:ph idx="1"/>
          </p:nvPr>
        </p:nvSpPr>
        <p:spPr/>
        <p:txBody>
          <a:bodyPr/>
          <a:lstStyle/>
          <a:p>
            <a:r>
              <a:rPr lang="en-US" dirty="0"/>
              <a:t>The growth of additive manufacturing could have a large impact on the environment. As opposed to traditional manufacturing, for instance, in which pieces are cut from larger blocks of material, additive manufacturing creates products layer-by-layer and prints only relevant parts, wasting much less material and thus wasting less energy in producing the raw materials needed.</a:t>
            </a:r>
            <a:endParaRPr lang="en-IN" dirty="0"/>
          </a:p>
        </p:txBody>
      </p:sp>
    </p:spTree>
    <p:extLst>
      <p:ext uri="{BB962C8B-B14F-4D97-AF65-F5344CB8AC3E}">
        <p14:creationId xmlns:p14="http://schemas.microsoft.com/office/powerpoint/2010/main" val="120480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67AC-4C2E-AD5B-EF6F-EC8F8BDBEAFB}"/>
              </a:ext>
            </a:extLst>
          </p:cNvPr>
          <p:cNvSpPr>
            <a:spLocks noGrp="1"/>
          </p:cNvSpPr>
          <p:nvPr>
            <p:ph type="title"/>
          </p:nvPr>
        </p:nvSpPr>
        <p:spPr/>
        <p:txBody>
          <a:bodyPr/>
          <a:lstStyle/>
          <a:p>
            <a:r>
              <a:rPr lang="en-IN" dirty="0"/>
              <a:t>     ENVIRONMENTAL IMPACT</a:t>
            </a:r>
          </a:p>
        </p:txBody>
      </p:sp>
      <p:sp>
        <p:nvSpPr>
          <p:cNvPr id="3" name="Content Placeholder 2">
            <a:extLst>
              <a:ext uri="{FF2B5EF4-FFF2-40B4-BE49-F238E27FC236}">
                <a16:creationId xmlns:a16="http://schemas.microsoft.com/office/drawing/2014/main" id="{BC5682F9-9D18-F928-0EA0-E383FADA81B3}"/>
              </a:ext>
            </a:extLst>
          </p:cNvPr>
          <p:cNvSpPr>
            <a:spLocks noGrp="1"/>
          </p:cNvSpPr>
          <p:nvPr>
            <p:ph idx="1"/>
          </p:nvPr>
        </p:nvSpPr>
        <p:spPr/>
        <p:txBody>
          <a:bodyPr/>
          <a:lstStyle/>
          <a:p>
            <a:r>
              <a:rPr lang="en-US" dirty="0"/>
              <a:t>Some large FDM printers which melt high-density polyethylene (HDPE) pellets may also accept sufficiently clean recycled material such as chipped milk bottles. In addition these printers can use shredded material coming from faulty builds or unsuccessful prototype versions thus reducing overall project wastage and materials handling and storage. The concept has been explored in the </a:t>
            </a:r>
            <a:r>
              <a:rPr lang="en-US" dirty="0" err="1"/>
              <a:t>RecycleBot</a:t>
            </a:r>
            <a:r>
              <a:rPr lang="en-US" dirty="0"/>
              <a:t>.</a:t>
            </a:r>
            <a:endParaRPr lang="en-IN" dirty="0"/>
          </a:p>
        </p:txBody>
      </p:sp>
    </p:spTree>
    <p:extLst>
      <p:ext uri="{BB962C8B-B14F-4D97-AF65-F5344CB8AC3E}">
        <p14:creationId xmlns:p14="http://schemas.microsoft.com/office/powerpoint/2010/main" val="156521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3D1E-4908-C919-3144-6D42277795E5}"/>
              </a:ext>
            </a:extLst>
          </p:cNvPr>
          <p:cNvSpPr>
            <a:spLocks noGrp="1"/>
          </p:cNvSpPr>
          <p:nvPr>
            <p:ph type="title"/>
          </p:nvPr>
        </p:nvSpPr>
        <p:spPr/>
        <p:txBody>
          <a:bodyPr/>
          <a:lstStyle/>
          <a:p>
            <a:r>
              <a:rPr lang="en-IN" dirty="0"/>
              <a:t>         SOCIAL IMPACT</a:t>
            </a:r>
          </a:p>
        </p:txBody>
      </p:sp>
      <p:sp>
        <p:nvSpPr>
          <p:cNvPr id="3" name="Content Placeholder 2">
            <a:extLst>
              <a:ext uri="{FF2B5EF4-FFF2-40B4-BE49-F238E27FC236}">
                <a16:creationId xmlns:a16="http://schemas.microsoft.com/office/drawing/2014/main" id="{FF800683-2A80-AFBC-9FE1-4456FF5C2C0C}"/>
              </a:ext>
            </a:extLst>
          </p:cNvPr>
          <p:cNvSpPr>
            <a:spLocks noGrp="1"/>
          </p:cNvSpPr>
          <p:nvPr>
            <p:ph idx="1"/>
          </p:nvPr>
        </p:nvSpPr>
        <p:spPr/>
        <p:txBody>
          <a:bodyPr/>
          <a:lstStyle/>
          <a:p>
            <a:r>
              <a:rPr lang="en-US" dirty="0"/>
              <a:t>Since the 1950s, a number of writers and social commentators have speculated in some depth about the social and cultural changes that might result from the advent of commercially affordable additive manufacturing technology.[213] In recent years, 3D printing is creating significant impact in the humanitarian and development sector. Its potential to facilitate distributed manufacturing is resulting in supply chain and logistics benefits, by reducing the need for transportation, warehousing and wastage. Furthermore, social and economic development is being advanced through the creation of local production economies</a:t>
            </a:r>
            <a:endParaRPr lang="en-IN" dirty="0"/>
          </a:p>
        </p:txBody>
      </p:sp>
    </p:spTree>
    <p:extLst>
      <p:ext uri="{BB962C8B-B14F-4D97-AF65-F5344CB8AC3E}">
        <p14:creationId xmlns:p14="http://schemas.microsoft.com/office/powerpoint/2010/main" val="347327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EF7-8CC7-03FC-F89D-D6925E4DB2CD}"/>
              </a:ext>
            </a:extLst>
          </p:cNvPr>
          <p:cNvSpPr>
            <a:spLocks noGrp="1"/>
          </p:cNvSpPr>
          <p:nvPr>
            <p:ph type="title"/>
          </p:nvPr>
        </p:nvSpPr>
        <p:spPr/>
        <p:txBody>
          <a:bodyPr/>
          <a:lstStyle/>
          <a:p>
            <a:r>
              <a:rPr lang="en-IN" dirty="0"/>
              <a:t>  SOCIAL IMPACTS </a:t>
            </a:r>
          </a:p>
        </p:txBody>
      </p:sp>
      <p:sp>
        <p:nvSpPr>
          <p:cNvPr id="3" name="Content Placeholder 2">
            <a:extLst>
              <a:ext uri="{FF2B5EF4-FFF2-40B4-BE49-F238E27FC236}">
                <a16:creationId xmlns:a16="http://schemas.microsoft.com/office/drawing/2014/main" id="{B656CBEA-A4A7-4AEC-41E0-C6040FFFCD71}"/>
              </a:ext>
            </a:extLst>
          </p:cNvPr>
          <p:cNvSpPr>
            <a:spLocks noGrp="1"/>
          </p:cNvSpPr>
          <p:nvPr>
            <p:ph idx="1"/>
          </p:nvPr>
        </p:nvSpPr>
        <p:spPr/>
        <p:txBody>
          <a:bodyPr/>
          <a:lstStyle/>
          <a:p>
            <a:r>
              <a:rPr lang="en-US" dirty="0"/>
              <a:t>Furthermore, there are other sites such as </a:t>
            </a:r>
            <a:r>
              <a:rPr lang="en-US" dirty="0" err="1"/>
              <a:t>Pinshape</a:t>
            </a:r>
            <a:r>
              <a:rPr lang="en-US" dirty="0"/>
              <a:t>, </a:t>
            </a:r>
            <a:r>
              <a:rPr lang="en-US" dirty="0" err="1"/>
              <a:t>Thingiverse</a:t>
            </a:r>
            <a:r>
              <a:rPr lang="en-US" dirty="0"/>
              <a:t> and </a:t>
            </a:r>
            <a:r>
              <a:rPr lang="en-US" dirty="0" err="1"/>
              <a:t>MyMiniFactory</a:t>
            </a:r>
            <a:r>
              <a:rPr lang="en-US" dirty="0"/>
              <a:t>, which were created initially to allow users to post 3D files for anyone to print, allowing for decreased transaction cost of sharing 3D files. These websites have allowed greater social interaction between users, creating communities dedicated to 3D printing.</a:t>
            </a:r>
          </a:p>
          <a:p>
            <a:endParaRPr lang="en-IN" dirty="0"/>
          </a:p>
        </p:txBody>
      </p:sp>
    </p:spTree>
    <p:extLst>
      <p:ext uri="{BB962C8B-B14F-4D97-AF65-F5344CB8AC3E}">
        <p14:creationId xmlns:p14="http://schemas.microsoft.com/office/powerpoint/2010/main" val="238142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AE12-5AEC-0CEE-0DBB-BD4F7D39F12E}"/>
              </a:ext>
            </a:extLst>
          </p:cNvPr>
          <p:cNvSpPr>
            <a:spLocks noGrp="1"/>
          </p:cNvSpPr>
          <p:nvPr>
            <p:ph type="title"/>
          </p:nvPr>
        </p:nvSpPr>
        <p:spPr/>
        <p:txBody>
          <a:bodyPr/>
          <a:lstStyle/>
          <a:p>
            <a:r>
              <a:rPr lang="en-IN" dirty="0"/>
              <a:t>    SOCIAL IMPACTS </a:t>
            </a:r>
          </a:p>
        </p:txBody>
      </p:sp>
      <p:sp>
        <p:nvSpPr>
          <p:cNvPr id="3" name="Content Placeholder 2">
            <a:extLst>
              <a:ext uri="{FF2B5EF4-FFF2-40B4-BE49-F238E27FC236}">
                <a16:creationId xmlns:a16="http://schemas.microsoft.com/office/drawing/2014/main" id="{78F8B521-602F-9EE3-2EDF-7B37A5C83358}"/>
              </a:ext>
            </a:extLst>
          </p:cNvPr>
          <p:cNvSpPr>
            <a:spLocks noGrp="1"/>
          </p:cNvSpPr>
          <p:nvPr>
            <p:ph idx="1"/>
          </p:nvPr>
        </p:nvSpPr>
        <p:spPr/>
        <p:txBody>
          <a:bodyPr/>
          <a:lstStyle/>
          <a:p>
            <a:r>
              <a:rPr lang="en-US" dirty="0"/>
              <a:t>Construction 3D printing is a method for manufacturing construction elements or entire buildings by means of a 3D printer printing concrete, polymer, metal, or other materials, layer-by-layer. The most common type of printer is based on a robotic arm that moves back and forth while extruding concrete.</a:t>
            </a:r>
            <a:endParaRPr lang="en-IN" dirty="0"/>
          </a:p>
        </p:txBody>
      </p:sp>
    </p:spTree>
    <p:extLst>
      <p:ext uri="{BB962C8B-B14F-4D97-AF65-F5344CB8AC3E}">
        <p14:creationId xmlns:p14="http://schemas.microsoft.com/office/powerpoint/2010/main" val="2209645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348</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Impacts </vt:lpstr>
      <vt:lpstr>     ENVIRONMENTAL IMPACT</vt:lpstr>
      <vt:lpstr>     ENVIRONMENTAL IMPACT</vt:lpstr>
      <vt:lpstr>         SOCIAL IMPACT</vt:lpstr>
      <vt:lpstr>  SOCIAL IMPACTS </vt:lpstr>
      <vt:lpstr>    SOCIAL IMPACTS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dc:title>
  <dc:creator>Aarthi Boopathi</dc:creator>
  <cp:lastModifiedBy>Aarthi Boopathi</cp:lastModifiedBy>
  <cp:revision>1</cp:revision>
  <dcterms:created xsi:type="dcterms:W3CDTF">2023-02-02T13:54:11Z</dcterms:created>
  <dcterms:modified xsi:type="dcterms:W3CDTF">2023-02-02T13:56:07Z</dcterms:modified>
</cp:coreProperties>
</file>