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305" r:id="rId5"/>
    <p:sldId id="306" r:id="rId6"/>
    <p:sldId id="318" r:id="rId7"/>
    <p:sldId id="321" r:id="rId8"/>
    <p:sldId id="312" r:id="rId9"/>
    <p:sldId id="317" r:id="rId10"/>
    <p:sldId id="319" r:id="rId11"/>
    <p:sldId id="31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79" autoAdjust="0"/>
  </p:normalViewPr>
  <p:slideViewPr>
    <p:cSldViewPr snapToGrid="0">
      <p:cViewPr varScale="1">
        <p:scale>
          <a:sx n="48" d="100"/>
          <a:sy n="48" d="100"/>
        </p:scale>
        <p:origin x="67" y="869"/>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2/26/2023</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2/26/2023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a:xfrm>
            <a:off x="3155576" y="3429000"/>
            <a:ext cx="6287128" cy="649941"/>
          </a:xfrm>
        </p:spPr>
        <p:txBody>
          <a:bodyPr/>
          <a:lstStyle/>
          <a:p>
            <a:r>
              <a:rPr lang="en-US" sz="2400" dirty="0"/>
              <a:t>SLC TOOL FOR PHYSICALLY CHALLENGED PEOPLE</a:t>
            </a:r>
            <a:br>
              <a:rPr lang="en-US" dirty="0"/>
            </a:br>
            <a:endParaRPr lang="en-US" dirty="0"/>
          </a:p>
        </p:txBody>
      </p:sp>
      <p:sp>
        <p:nvSpPr>
          <p:cNvPr id="3" name="Subtitle 2">
            <a:extLst>
              <a:ext uri="{FF2B5EF4-FFF2-40B4-BE49-F238E27FC236}">
                <a16:creationId xmlns:a16="http://schemas.microsoft.com/office/drawing/2014/main" id="{626260E8-21BF-1371-4767-5E86248A7A7B}"/>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17718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p:txBody>
          <a:bodyPr/>
          <a:lstStyle/>
          <a:p>
            <a:r>
              <a:rPr lang="en-US" dirty="0"/>
              <a:t>The idea is to make a glove that can be worn by speech-impaired people which will further be used to convert sign language into speech and text. Our prototype involves Arduino Nano as a microcontroller which is interfaced with flex sensors an accelerometer, gyroscopic sensor for reading hand gestures. Furthermore, to perform better execution, we have incorporated an algorithm for better data interpretation and to produce more accurate results. Thereafter, we use python to interface Arduino Uno with a microprocessor and finally converting into speech.</a:t>
            </a:r>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732999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C75BB-637C-4BF5-5717-12C80C5678A6}"/>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361282BE-712E-F90A-EED3-E0302EE8E073}"/>
              </a:ext>
            </a:extLst>
          </p:cNvPr>
          <p:cNvSpPr>
            <a:spLocks noGrp="1"/>
          </p:cNvSpPr>
          <p:nvPr>
            <p:ph idx="1"/>
          </p:nvPr>
        </p:nvSpPr>
        <p:spPr/>
        <p:txBody>
          <a:bodyPr/>
          <a:lstStyle/>
          <a:p>
            <a:r>
              <a:rPr lang="en-US" dirty="0"/>
              <a:t>The problem existing at the moment is that most people are not able to comprehend hand gestures or convert them to k enough for the listener to understand.</a:t>
            </a:r>
          </a:p>
          <a:p>
            <a:r>
              <a:rPr lang="en-US" dirty="0"/>
              <a:t>A large fraction of India’s population is speech impaired. In addition to this communication to sign language is not a very easy task. This problem demands a better solution which can assist</a:t>
            </a:r>
            <a:endParaRPr lang="en-IN" dirty="0"/>
          </a:p>
        </p:txBody>
      </p:sp>
      <p:sp>
        <p:nvSpPr>
          <p:cNvPr id="5" name="Slide Number Placeholder 4">
            <a:extLst>
              <a:ext uri="{FF2B5EF4-FFF2-40B4-BE49-F238E27FC236}">
                <a16:creationId xmlns:a16="http://schemas.microsoft.com/office/drawing/2014/main" id="{1A16441A-C39C-0082-F3A6-4568FFC3A93B}"/>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3919924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572EC-C040-BFF5-4CB9-4CABA7FCA14C}"/>
              </a:ext>
            </a:extLst>
          </p:cNvPr>
          <p:cNvSpPr>
            <a:spLocks noGrp="1"/>
          </p:cNvSpPr>
          <p:nvPr>
            <p:ph type="title"/>
          </p:nvPr>
        </p:nvSpPr>
        <p:spPr/>
        <p:txBody>
          <a:bodyPr/>
          <a:lstStyle/>
          <a:p>
            <a:r>
              <a:rPr lang="en-IN" dirty="0"/>
              <a:t>FUTURE</a:t>
            </a:r>
          </a:p>
        </p:txBody>
      </p:sp>
      <p:sp>
        <p:nvSpPr>
          <p:cNvPr id="3" name="Content Placeholder 2">
            <a:extLst>
              <a:ext uri="{FF2B5EF4-FFF2-40B4-BE49-F238E27FC236}">
                <a16:creationId xmlns:a16="http://schemas.microsoft.com/office/drawing/2014/main" id="{C5C0D226-421E-2FE3-B7C3-ED480370A42E}"/>
              </a:ext>
            </a:extLst>
          </p:cNvPr>
          <p:cNvSpPr>
            <a:spLocks noGrp="1"/>
          </p:cNvSpPr>
          <p:nvPr>
            <p:ph idx="1"/>
          </p:nvPr>
        </p:nvSpPr>
        <p:spPr/>
        <p:txBody>
          <a:bodyPr/>
          <a:lstStyle/>
          <a:p>
            <a:r>
              <a:rPr lang="en-IN" dirty="0"/>
              <a:t>It is very useful for the people who is physically </a:t>
            </a:r>
            <a:r>
              <a:rPr lang="en-IN" dirty="0" err="1"/>
              <a:t>impared</a:t>
            </a:r>
            <a:r>
              <a:rPr lang="en-IN" dirty="0"/>
              <a:t> since they doesn’t need a caretaker who knows sign language </a:t>
            </a:r>
          </a:p>
          <a:p>
            <a:r>
              <a:rPr lang="en-IN" dirty="0"/>
              <a:t>It converts their emotions and what they are in need to expressing their thought into speech </a:t>
            </a:r>
          </a:p>
          <a:p>
            <a:r>
              <a:rPr lang="en-IN" dirty="0"/>
              <a:t>With that they doesn’t feel of being communicating with others cannot be </a:t>
            </a:r>
            <a:r>
              <a:rPr lang="en-IN" dirty="0" err="1"/>
              <a:t>diificult</a:t>
            </a:r>
            <a:endParaRPr lang="en-IN" dirty="0"/>
          </a:p>
        </p:txBody>
      </p:sp>
      <p:sp>
        <p:nvSpPr>
          <p:cNvPr id="4" name="Footer Placeholder 3">
            <a:extLst>
              <a:ext uri="{FF2B5EF4-FFF2-40B4-BE49-F238E27FC236}">
                <a16:creationId xmlns:a16="http://schemas.microsoft.com/office/drawing/2014/main" id="{D4D699D0-D17D-050C-4984-CF1C49C20F67}"/>
              </a:ext>
            </a:extLst>
          </p:cNvPr>
          <p:cNvSpPr>
            <a:spLocks noGrp="1"/>
          </p:cNvSpPr>
          <p:nvPr>
            <p:ph type="ftr" sz="quarter" idx="10"/>
          </p:nvPr>
        </p:nvSpPr>
        <p:spPr/>
        <p:txBody>
          <a:bodyPr/>
          <a:lstStyle/>
          <a:p>
            <a:endParaRPr lang="en-US" dirty="0"/>
          </a:p>
        </p:txBody>
      </p:sp>
      <p:sp>
        <p:nvSpPr>
          <p:cNvPr id="5" name="Slide Number Placeholder 4">
            <a:extLst>
              <a:ext uri="{FF2B5EF4-FFF2-40B4-BE49-F238E27FC236}">
                <a16:creationId xmlns:a16="http://schemas.microsoft.com/office/drawing/2014/main" id="{29660E88-B59D-6C56-DA0F-F63071EA615E}"/>
              </a:ext>
            </a:extLst>
          </p:cNvPr>
          <p:cNvSpPr>
            <a:spLocks noGrp="1"/>
          </p:cNvSpPr>
          <p:nvPr>
            <p:ph type="sldNum" sz="quarter" idx="11"/>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2413012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0712D-83C9-7B91-F708-5D07E4C2815D}"/>
              </a:ext>
            </a:extLst>
          </p:cNvPr>
          <p:cNvSpPr>
            <a:spLocks noGrp="1"/>
          </p:cNvSpPr>
          <p:nvPr>
            <p:ph type="title"/>
          </p:nvPr>
        </p:nvSpPr>
        <p:spPr/>
        <p:txBody>
          <a:bodyPr/>
          <a:lstStyle/>
          <a:p>
            <a:r>
              <a:rPr lang="en-US" dirty="0"/>
              <a:t>SOFTWARE SPECIFICATION</a:t>
            </a:r>
          </a:p>
        </p:txBody>
      </p:sp>
      <p:sp>
        <p:nvSpPr>
          <p:cNvPr id="5" name="Slide Number Placeholder 4">
            <a:extLst>
              <a:ext uri="{FF2B5EF4-FFF2-40B4-BE49-F238E27FC236}">
                <a16:creationId xmlns:a16="http://schemas.microsoft.com/office/drawing/2014/main" id="{19143C50-6937-DD3E-B402-4ABB2469E63E}"/>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
        <p:nvSpPr>
          <p:cNvPr id="7" name="Content Placeholder 6">
            <a:extLst>
              <a:ext uri="{FF2B5EF4-FFF2-40B4-BE49-F238E27FC236}">
                <a16:creationId xmlns:a16="http://schemas.microsoft.com/office/drawing/2014/main" id="{2D45570E-4031-E08D-FE37-D53707898F03}"/>
              </a:ext>
            </a:extLst>
          </p:cNvPr>
          <p:cNvSpPr>
            <a:spLocks noGrp="1"/>
          </p:cNvSpPr>
          <p:nvPr>
            <p:ph idx="1"/>
          </p:nvPr>
        </p:nvSpPr>
        <p:spPr/>
        <p:txBody>
          <a:bodyPr/>
          <a:lstStyle/>
          <a:p>
            <a:r>
              <a:rPr lang="en-IN" dirty="0"/>
              <a:t> embedded C</a:t>
            </a:r>
          </a:p>
          <a:p>
            <a:r>
              <a:rPr lang="en-IN" dirty="0"/>
              <a:t>Google drive storage</a:t>
            </a:r>
          </a:p>
        </p:txBody>
      </p:sp>
    </p:spTree>
    <p:extLst>
      <p:ext uri="{BB962C8B-B14F-4D97-AF65-F5344CB8AC3E}">
        <p14:creationId xmlns:p14="http://schemas.microsoft.com/office/powerpoint/2010/main" val="871201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02FE7-5292-0167-E4CB-B19DB7B0EF1E}"/>
              </a:ext>
            </a:extLst>
          </p:cNvPr>
          <p:cNvSpPr>
            <a:spLocks noGrp="1"/>
          </p:cNvSpPr>
          <p:nvPr>
            <p:ph type="title"/>
          </p:nvPr>
        </p:nvSpPr>
        <p:spPr/>
        <p:txBody>
          <a:bodyPr/>
          <a:lstStyle/>
          <a:p>
            <a:r>
              <a:rPr lang="en-IN" dirty="0"/>
              <a:t>HARDWARE RQUIREMENT</a:t>
            </a:r>
          </a:p>
        </p:txBody>
      </p:sp>
      <p:sp>
        <p:nvSpPr>
          <p:cNvPr id="3" name="Content Placeholder 2">
            <a:extLst>
              <a:ext uri="{FF2B5EF4-FFF2-40B4-BE49-F238E27FC236}">
                <a16:creationId xmlns:a16="http://schemas.microsoft.com/office/drawing/2014/main" id="{5CC5DD82-8C4F-0645-C478-E7782D00E812}"/>
              </a:ext>
            </a:extLst>
          </p:cNvPr>
          <p:cNvSpPr>
            <a:spLocks noGrp="1"/>
          </p:cNvSpPr>
          <p:nvPr>
            <p:ph idx="1"/>
          </p:nvPr>
        </p:nvSpPr>
        <p:spPr/>
        <p:txBody>
          <a:bodyPr/>
          <a:lstStyle/>
          <a:p>
            <a:r>
              <a:rPr lang="en-IN" dirty="0"/>
              <a:t>Flex Sensor</a:t>
            </a:r>
          </a:p>
          <a:p>
            <a:r>
              <a:rPr lang="en-IN" dirty="0"/>
              <a:t>Arduino Nano</a:t>
            </a:r>
          </a:p>
          <a:p>
            <a:r>
              <a:rPr lang="en-IN" dirty="0"/>
              <a:t>DF Mini Player</a:t>
            </a:r>
          </a:p>
          <a:p>
            <a:r>
              <a:rPr lang="en-IN" dirty="0"/>
              <a:t>Speaker</a:t>
            </a:r>
          </a:p>
          <a:p>
            <a:r>
              <a:rPr lang="en-IN" dirty="0"/>
              <a:t>Zero PCB</a:t>
            </a:r>
          </a:p>
          <a:p>
            <a:r>
              <a:rPr lang="en-US" dirty="0"/>
              <a:t>Laptop specifications:</a:t>
            </a:r>
            <a:br>
              <a:rPr lang="en-US" dirty="0"/>
            </a:br>
            <a:r>
              <a:rPr lang="en-US" dirty="0"/>
              <a:t>1. 4gb Ram,</a:t>
            </a:r>
            <a:br>
              <a:rPr lang="en-US" dirty="0"/>
            </a:br>
            <a:r>
              <a:rPr lang="en-US" dirty="0"/>
              <a:t>2. 256gb memory,</a:t>
            </a:r>
            <a:br>
              <a:rPr lang="en-US" dirty="0"/>
            </a:br>
            <a:r>
              <a:rPr lang="en-US" dirty="0"/>
              <a:t>3. i3 processor</a:t>
            </a:r>
            <a:endParaRPr lang="en-IN" dirty="0"/>
          </a:p>
          <a:p>
            <a:endParaRPr lang="en-IN" dirty="0"/>
          </a:p>
        </p:txBody>
      </p:sp>
      <p:sp>
        <p:nvSpPr>
          <p:cNvPr id="4" name="Footer Placeholder 3">
            <a:extLst>
              <a:ext uri="{FF2B5EF4-FFF2-40B4-BE49-F238E27FC236}">
                <a16:creationId xmlns:a16="http://schemas.microsoft.com/office/drawing/2014/main" id="{CDB25760-C200-04E5-051F-07230F754B28}"/>
              </a:ext>
            </a:extLst>
          </p:cNvPr>
          <p:cNvSpPr>
            <a:spLocks noGrp="1"/>
          </p:cNvSpPr>
          <p:nvPr>
            <p:ph type="ftr" sz="quarter" idx="10"/>
          </p:nvPr>
        </p:nvSpPr>
        <p:spPr/>
        <p:txBody>
          <a:bodyPr/>
          <a:lstStyle/>
          <a:p>
            <a:endParaRPr lang="en-US" dirty="0"/>
          </a:p>
        </p:txBody>
      </p:sp>
      <p:sp>
        <p:nvSpPr>
          <p:cNvPr id="5" name="Slide Number Placeholder 4">
            <a:extLst>
              <a:ext uri="{FF2B5EF4-FFF2-40B4-BE49-F238E27FC236}">
                <a16:creationId xmlns:a16="http://schemas.microsoft.com/office/drawing/2014/main" id="{DD332DD3-5F5A-C252-7AE2-2D19D3AF2FBF}"/>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307373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DA615-9CA2-58DF-7270-5468F989C43C}"/>
              </a:ext>
            </a:extLst>
          </p:cNvPr>
          <p:cNvSpPr>
            <a:spLocks noGrp="1"/>
          </p:cNvSpPr>
          <p:nvPr>
            <p:ph type="title"/>
          </p:nvPr>
        </p:nvSpPr>
        <p:spPr/>
        <p:txBody>
          <a:bodyPr/>
          <a:lstStyle/>
          <a:p>
            <a:r>
              <a:rPr lang="en-IN" dirty="0"/>
              <a:t>ARDUINO NANO </a:t>
            </a:r>
          </a:p>
        </p:txBody>
      </p:sp>
      <p:sp>
        <p:nvSpPr>
          <p:cNvPr id="3" name="Content Placeholder 2">
            <a:extLst>
              <a:ext uri="{FF2B5EF4-FFF2-40B4-BE49-F238E27FC236}">
                <a16:creationId xmlns:a16="http://schemas.microsoft.com/office/drawing/2014/main" id="{E93639EE-C4BB-3AA7-8FFE-5A63075832BA}"/>
              </a:ext>
            </a:extLst>
          </p:cNvPr>
          <p:cNvSpPr>
            <a:spLocks noGrp="1"/>
          </p:cNvSpPr>
          <p:nvPr>
            <p:ph idx="1"/>
          </p:nvPr>
        </p:nvSpPr>
        <p:spPr/>
        <p:txBody>
          <a:bodyPr/>
          <a:lstStyle/>
          <a:p>
            <a:r>
              <a:rPr lang="en-US" dirty="0"/>
              <a:t>In this Project, I used the Arduino Nano microcontroller because is small size. Arduino Nano operating voltage is 5v and also flex Sensor operates at 5v that’s why I chose this microcontroller.</a:t>
            </a:r>
          </a:p>
          <a:p>
            <a:r>
              <a:rPr lang="en-US" dirty="0"/>
              <a:t>Here is the Pin Conviction of the Arduino Nano microcontroller. I used the 5 flex sensors and all sensors were given the output of Analog form Arduino Nano in Built 8 Analog pin (A0-A8).</a:t>
            </a:r>
            <a:endParaRPr lang="en-IN" dirty="0"/>
          </a:p>
        </p:txBody>
      </p:sp>
      <p:sp>
        <p:nvSpPr>
          <p:cNvPr id="5" name="Slide Number Placeholder 4">
            <a:extLst>
              <a:ext uri="{FF2B5EF4-FFF2-40B4-BE49-F238E27FC236}">
                <a16:creationId xmlns:a16="http://schemas.microsoft.com/office/drawing/2014/main" id="{15F24349-7202-8989-F61E-55AFEA190AC2}"/>
              </a:ext>
            </a:extLst>
          </p:cNvPr>
          <p:cNvSpPr>
            <a:spLocks noGrp="1"/>
          </p:cNvSpPr>
          <p:nvPr>
            <p:ph type="sldNum" sz="quarter" idx="11"/>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3692631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p:txBody>
          <a:bodyPr/>
          <a:lstStyle/>
          <a:p>
            <a:r>
              <a:rPr lang="en-US" dirty="0"/>
              <a:t>Thank you</a:t>
            </a:r>
          </a:p>
        </p:txBody>
      </p:sp>
      <p:sp>
        <p:nvSpPr>
          <p:cNvPr id="5" name="Content Placeholder 4">
            <a:extLst>
              <a:ext uri="{FF2B5EF4-FFF2-40B4-BE49-F238E27FC236}">
                <a16:creationId xmlns:a16="http://schemas.microsoft.com/office/drawing/2014/main" id="{AAF5CF3F-E5EF-5769-3F83-24ADB4412BBF}"/>
              </a:ext>
            </a:extLst>
          </p:cNvPr>
          <p:cNvSpPr>
            <a:spLocks noGrp="1"/>
          </p:cNvSpPr>
          <p:nvPr>
            <p:ph idx="1"/>
          </p:nvPr>
        </p:nvSpPr>
        <p:spPr>
          <a:xfrm>
            <a:off x="8211312" y="2007108"/>
            <a:ext cx="2999232" cy="2843784"/>
          </a:xfrm>
        </p:spPr>
        <p:txBody>
          <a:bodyPr/>
          <a:lstStyle/>
          <a:p>
            <a:r>
              <a:rPr lang="en-US" dirty="0"/>
              <a:t>BY </a:t>
            </a:r>
          </a:p>
          <a:p>
            <a:r>
              <a:rPr lang="en-US" dirty="0"/>
              <a:t>  AARTHI .B &amp;</a:t>
            </a:r>
          </a:p>
          <a:p>
            <a:r>
              <a:rPr lang="en-US" dirty="0"/>
              <a:t>    VISHNU PRIYA .C</a:t>
            </a:r>
          </a:p>
        </p:txBody>
      </p:sp>
    </p:spTree>
    <p:extLst>
      <p:ext uri="{BB962C8B-B14F-4D97-AF65-F5344CB8AC3E}">
        <p14:creationId xmlns:p14="http://schemas.microsoft.com/office/powerpoint/2010/main" val="2790251853"/>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ACE2AAA-C718-435C-B4E6-95A08ACAC44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{164AE47E-A819-4323-80B2-7E351A69F43B}tf56410444_win32</Template>
  <TotalTime>70</TotalTime>
  <Words>349</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Baskerville</vt:lpstr>
      <vt:lpstr>Baskerville Old Face</vt:lpstr>
      <vt:lpstr>Calibri</vt:lpstr>
      <vt:lpstr>Gill Sans Light</vt:lpstr>
      <vt:lpstr>Gill Sans Nova</vt:lpstr>
      <vt:lpstr>Gill Sans Nova Light</vt:lpstr>
      <vt:lpstr>Office Theme</vt:lpstr>
      <vt:lpstr>SLC TOOL FOR PHYSICALLY CHALLENGED PEOPLE </vt:lpstr>
      <vt:lpstr>Introduction</vt:lpstr>
      <vt:lpstr>ABSTRACT</vt:lpstr>
      <vt:lpstr>FUTURE</vt:lpstr>
      <vt:lpstr>SOFTWARE SPECIFICATION</vt:lpstr>
      <vt:lpstr>HARDWARE RQUIREMENT</vt:lpstr>
      <vt:lpstr>ARDUINO NANO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SLC TOOL FOR PHYSICALLY CHALLENGED PEOPLE </dc:title>
  <dc:creator>Aarthi Boopathi</dc:creator>
  <cp:lastModifiedBy>Aarthi Boopathi</cp:lastModifiedBy>
  <cp:revision>1</cp:revision>
  <dcterms:created xsi:type="dcterms:W3CDTF">2023-02-26T14:23:29Z</dcterms:created>
  <dcterms:modified xsi:type="dcterms:W3CDTF">2023-02-26T15:34:28Z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