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7"/>
  </p:notesMasterIdLst>
  <p:sldIdLst>
    <p:sldId id="256" r:id="rId2"/>
    <p:sldId id="257" r:id="rId3"/>
    <p:sldId id="275" r:id="rId4"/>
    <p:sldId id="283" r:id="rId5"/>
    <p:sldId id="284" r:id="rId6"/>
    <p:sldId id="286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3" r:id="rId16"/>
    <p:sldId id="295" r:id="rId17"/>
    <p:sldId id="258" r:id="rId18"/>
    <p:sldId id="262" r:id="rId19"/>
    <p:sldId id="267" r:id="rId20"/>
    <p:sldId id="269" r:id="rId21"/>
    <p:sldId id="270" r:id="rId22"/>
    <p:sldId id="271" r:id="rId23"/>
    <p:sldId id="272" r:id="rId24"/>
    <p:sldId id="273" r:id="rId25"/>
    <p:sldId id="274" r:id="rId26"/>
    <p:sldId id="296" r:id="rId27"/>
    <p:sldId id="297" r:id="rId28"/>
    <p:sldId id="298" r:id="rId29"/>
    <p:sldId id="300" r:id="rId30"/>
    <p:sldId id="301" r:id="rId31"/>
    <p:sldId id="302" r:id="rId32"/>
    <p:sldId id="303" r:id="rId33"/>
    <p:sldId id="304" r:id="rId34"/>
    <p:sldId id="305" r:id="rId35"/>
    <p:sldId id="2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6424DA-C057-41A2-8318-F35FCF1BF580}">
          <p14:sldIdLst>
            <p14:sldId id="256"/>
            <p14:sldId id="257"/>
            <p14:sldId id="275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4"/>
            <p14:sldId id="293"/>
            <p14:sldId id="295"/>
            <p14:sldId id="258"/>
            <p14:sldId id="262"/>
            <p14:sldId id="267"/>
            <p14:sldId id="269"/>
            <p14:sldId id="270"/>
            <p14:sldId id="271"/>
            <p14:sldId id="272"/>
            <p14:sldId id="273"/>
            <p14:sldId id="274"/>
            <p14:sldId id="296"/>
            <p14:sldId id="297"/>
            <p14:sldId id="298"/>
            <p14:sldId id="300"/>
            <p14:sldId id="301"/>
            <p14:sldId id="302"/>
            <p14:sldId id="303"/>
            <p14:sldId id="304"/>
            <p14:sldId id="305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C94"/>
    <a:srgbClr val="E69AAA"/>
    <a:srgbClr val="E59B9B"/>
    <a:srgbClr val="D8F789"/>
    <a:srgbClr val="987E58"/>
    <a:srgbClr val="8EBA66"/>
    <a:srgbClr val="E48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635" autoAdjust="0"/>
  </p:normalViewPr>
  <p:slideViewPr>
    <p:cSldViewPr snapToGrid="0">
      <p:cViewPr varScale="1">
        <p:scale>
          <a:sx n="49" d="100"/>
          <a:sy n="49" d="100"/>
        </p:scale>
        <p:origin x="13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42D7D-6907-4E53-81A9-BD0FAF52849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8AB6AE-D8E0-43B4-B5A4-67760400D211}">
      <dgm:prSet/>
      <dgm:spPr/>
      <dgm:t>
        <a:bodyPr/>
        <a:lstStyle/>
        <a:p>
          <a:r>
            <a:rPr lang="en-US"/>
            <a:t>What is Kafka?</a:t>
          </a:r>
        </a:p>
      </dgm:t>
    </dgm:pt>
    <dgm:pt modelId="{EB6CDF6B-8940-48E1-B684-83CD3A2CFD9F}" type="parTrans" cxnId="{A14BC30E-7F40-4484-955C-E7F7A10CCCDC}">
      <dgm:prSet/>
      <dgm:spPr/>
      <dgm:t>
        <a:bodyPr/>
        <a:lstStyle/>
        <a:p>
          <a:endParaRPr lang="en-US"/>
        </a:p>
      </dgm:t>
    </dgm:pt>
    <dgm:pt modelId="{F810ED7E-E389-4ED7-8D23-7E35299D2A53}" type="sibTrans" cxnId="{A14BC30E-7F40-4484-955C-E7F7A10CCCDC}">
      <dgm:prSet/>
      <dgm:spPr/>
      <dgm:t>
        <a:bodyPr/>
        <a:lstStyle/>
        <a:p>
          <a:endParaRPr lang="en-US"/>
        </a:p>
      </dgm:t>
    </dgm:pt>
    <dgm:pt modelId="{71E41FBF-01F2-4F57-A5AC-73DA279E8815}">
      <dgm:prSet/>
      <dgm:spPr/>
      <dgm:t>
        <a:bodyPr/>
        <a:lstStyle/>
        <a:p>
          <a:r>
            <a:rPr lang="en-US"/>
            <a:t>Why do we need Kafka ?</a:t>
          </a:r>
        </a:p>
      </dgm:t>
    </dgm:pt>
    <dgm:pt modelId="{5E2B4C9B-A0C1-4216-8D63-28B1CF7FBAD1}" type="parTrans" cxnId="{C77E541A-6F37-452E-A2EC-B1EBCA404373}">
      <dgm:prSet/>
      <dgm:spPr/>
      <dgm:t>
        <a:bodyPr/>
        <a:lstStyle/>
        <a:p>
          <a:endParaRPr lang="en-US"/>
        </a:p>
      </dgm:t>
    </dgm:pt>
    <dgm:pt modelId="{2644F36F-2906-4AA5-A790-85C731AC5937}" type="sibTrans" cxnId="{C77E541A-6F37-452E-A2EC-B1EBCA404373}">
      <dgm:prSet/>
      <dgm:spPr/>
      <dgm:t>
        <a:bodyPr/>
        <a:lstStyle/>
        <a:p>
          <a:endParaRPr lang="en-US"/>
        </a:p>
      </dgm:t>
    </dgm:pt>
    <dgm:pt modelId="{E59E05D6-39DD-4522-B08C-738E9A0BC61C}">
      <dgm:prSet/>
      <dgm:spPr/>
      <dgm:t>
        <a:bodyPr/>
        <a:lstStyle/>
        <a:p>
          <a:r>
            <a:rPr lang="en-US"/>
            <a:t>Kafka Real time use cases</a:t>
          </a:r>
        </a:p>
      </dgm:t>
    </dgm:pt>
    <dgm:pt modelId="{12C14E84-A228-4B17-8B87-E65094BFACCC}" type="parTrans" cxnId="{56E3D405-AA62-4378-98F0-B5281143F8A6}">
      <dgm:prSet/>
      <dgm:spPr/>
      <dgm:t>
        <a:bodyPr/>
        <a:lstStyle/>
        <a:p>
          <a:endParaRPr lang="en-US"/>
        </a:p>
      </dgm:t>
    </dgm:pt>
    <dgm:pt modelId="{F48FDB37-E347-4602-9108-C8337599F673}" type="sibTrans" cxnId="{56E3D405-AA62-4378-98F0-B5281143F8A6}">
      <dgm:prSet/>
      <dgm:spPr/>
      <dgm:t>
        <a:bodyPr/>
        <a:lstStyle/>
        <a:p>
          <a:endParaRPr lang="en-US"/>
        </a:p>
      </dgm:t>
    </dgm:pt>
    <dgm:pt modelId="{257B5D3D-B87E-4642-9676-2C5A5CFCB5E2}" type="pres">
      <dgm:prSet presAssocID="{F1242D7D-6907-4E53-81A9-BD0FAF5284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465FB4-3ED5-423A-B7D4-23D7ADB042E7}" type="pres">
      <dgm:prSet presAssocID="{558AB6AE-D8E0-43B4-B5A4-67760400D211}" presName="hierRoot1" presStyleCnt="0"/>
      <dgm:spPr/>
    </dgm:pt>
    <dgm:pt modelId="{27203981-3345-4E89-8AD1-702BD4EA2EBF}" type="pres">
      <dgm:prSet presAssocID="{558AB6AE-D8E0-43B4-B5A4-67760400D211}" presName="composite" presStyleCnt="0"/>
      <dgm:spPr/>
    </dgm:pt>
    <dgm:pt modelId="{D88B40E1-7547-4AC1-B503-A21512C7DE38}" type="pres">
      <dgm:prSet presAssocID="{558AB6AE-D8E0-43B4-B5A4-67760400D211}" presName="background" presStyleLbl="node0" presStyleIdx="0" presStyleCnt="3"/>
      <dgm:spPr/>
    </dgm:pt>
    <dgm:pt modelId="{0A412A53-BD47-4673-B9BF-BFD50E247A23}" type="pres">
      <dgm:prSet presAssocID="{558AB6AE-D8E0-43B4-B5A4-67760400D211}" presName="text" presStyleLbl="fgAcc0" presStyleIdx="0" presStyleCnt="3">
        <dgm:presLayoutVars>
          <dgm:chPref val="3"/>
        </dgm:presLayoutVars>
      </dgm:prSet>
      <dgm:spPr/>
    </dgm:pt>
    <dgm:pt modelId="{7D9E54D3-786C-4C3E-9D34-38A0B90E160C}" type="pres">
      <dgm:prSet presAssocID="{558AB6AE-D8E0-43B4-B5A4-67760400D211}" presName="hierChild2" presStyleCnt="0"/>
      <dgm:spPr/>
    </dgm:pt>
    <dgm:pt modelId="{A47A8DEC-C46B-4A3C-9E55-6B79920ED752}" type="pres">
      <dgm:prSet presAssocID="{71E41FBF-01F2-4F57-A5AC-73DA279E8815}" presName="hierRoot1" presStyleCnt="0"/>
      <dgm:spPr/>
    </dgm:pt>
    <dgm:pt modelId="{BFCD2120-096E-4181-92B7-75774EF4CE2E}" type="pres">
      <dgm:prSet presAssocID="{71E41FBF-01F2-4F57-A5AC-73DA279E8815}" presName="composite" presStyleCnt="0"/>
      <dgm:spPr/>
    </dgm:pt>
    <dgm:pt modelId="{7663556C-40B5-4714-ADC4-0336AE682F78}" type="pres">
      <dgm:prSet presAssocID="{71E41FBF-01F2-4F57-A5AC-73DA279E8815}" presName="background" presStyleLbl="node0" presStyleIdx="1" presStyleCnt="3"/>
      <dgm:spPr/>
    </dgm:pt>
    <dgm:pt modelId="{1B9C24E8-9E60-4DD4-B539-4D7B66EF6417}" type="pres">
      <dgm:prSet presAssocID="{71E41FBF-01F2-4F57-A5AC-73DA279E8815}" presName="text" presStyleLbl="fgAcc0" presStyleIdx="1" presStyleCnt="3">
        <dgm:presLayoutVars>
          <dgm:chPref val="3"/>
        </dgm:presLayoutVars>
      </dgm:prSet>
      <dgm:spPr/>
    </dgm:pt>
    <dgm:pt modelId="{EDC90A51-8A64-4CFB-9ADA-651CDDC7CE97}" type="pres">
      <dgm:prSet presAssocID="{71E41FBF-01F2-4F57-A5AC-73DA279E8815}" presName="hierChild2" presStyleCnt="0"/>
      <dgm:spPr/>
    </dgm:pt>
    <dgm:pt modelId="{6E248793-9643-4DC9-AC44-277D2459907D}" type="pres">
      <dgm:prSet presAssocID="{E59E05D6-39DD-4522-B08C-738E9A0BC61C}" presName="hierRoot1" presStyleCnt="0"/>
      <dgm:spPr/>
    </dgm:pt>
    <dgm:pt modelId="{03D862BB-31D9-4DF9-9730-35339CCD5298}" type="pres">
      <dgm:prSet presAssocID="{E59E05D6-39DD-4522-B08C-738E9A0BC61C}" presName="composite" presStyleCnt="0"/>
      <dgm:spPr/>
    </dgm:pt>
    <dgm:pt modelId="{4070F6A4-9EF9-4B63-B909-87C2E066320D}" type="pres">
      <dgm:prSet presAssocID="{E59E05D6-39DD-4522-B08C-738E9A0BC61C}" presName="background" presStyleLbl="node0" presStyleIdx="2" presStyleCnt="3"/>
      <dgm:spPr/>
    </dgm:pt>
    <dgm:pt modelId="{4EB28F81-D478-40AD-A51F-2F5E5F64537D}" type="pres">
      <dgm:prSet presAssocID="{E59E05D6-39DD-4522-B08C-738E9A0BC61C}" presName="text" presStyleLbl="fgAcc0" presStyleIdx="2" presStyleCnt="3">
        <dgm:presLayoutVars>
          <dgm:chPref val="3"/>
        </dgm:presLayoutVars>
      </dgm:prSet>
      <dgm:spPr/>
    </dgm:pt>
    <dgm:pt modelId="{80D707EE-0624-46DF-B8CA-7DB64CA0B802}" type="pres">
      <dgm:prSet presAssocID="{E59E05D6-39DD-4522-B08C-738E9A0BC61C}" presName="hierChild2" presStyleCnt="0"/>
      <dgm:spPr/>
    </dgm:pt>
  </dgm:ptLst>
  <dgm:cxnLst>
    <dgm:cxn modelId="{56E3D405-AA62-4378-98F0-B5281143F8A6}" srcId="{F1242D7D-6907-4E53-81A9-BD0FAF52849C}" destId="{E59E05D6-39DD-4522-B08C-738E9A0BC61C}" srcOrd="2" destOrd="0" parTransId="{12C14E84-A228-4B17-8B87-E65094BFACCC}" sibTransId="{F48FDB37-E347-4602-9108-C8337599F673}"/>
    <dgm:cxn modelId="{A14BC30E-7F40-4484-955C-E7F7A10CCCDC}" srcId="{F1242D7D-6907-4E53-81A9-BD0FAF52849C}" destId="{558AB6AE-D8E0-43B4-B5A4-67760400D211}" srcOrd="0" destOrd="0" parTransId="{EB6CDF6B-8940-48E1-B684-83CD3A2CFD9F}" sibTransId="{F810ED7E-E389-4ED7-8D23-7E35299D2A53}"/>
    <dgm:cxn modelId="{C77E541A-6F37-452E-A2EC-B1EBCA404373}" srcId="{F1242D7D-6907-4E53-81A9-BD0FAF52849C}" destId="{71E41FBF-01F2-4F57-A5AC-73DA279E8815}" srcOrd="1" destOrd="0" parTransId="{5E2B4C9B-A0C1-4216-8D63-28B1CF7FBAD1}" sibTransId="{2644F36F-2906-4AA5-A790-85C731AC5937}"/>
    <dgm:cxn modelId="{97B70D27-3E97-4331-AB14-0C061A250A99}" type="presOf" srcId="{E59E05D6-39DD-4522-B08C-738E9A0BC61C}" destId="{4EB28F81-D478-40AD-A51F-2F5E5F64537D}" srcOrd="0" destOrd="0" presId="urn:microsoft.com/office/officeart/2005/8/layout/hierarchy1"/>
    <dgm:cxn modelId="{9BE35C61-19F4-4839-A895-070067A7924B}" type="presOf" srcId="{F1242D7D-6907-4E53-81A9-BD0FAF52849C}" destId="{257B5D3D-B87E-4642-9676-2C5A5CFCB5E2}" srcOrd="0" destOrd="0" presId="urn:microsoft.com/office/officeart/2005/8/layout/hierarchy1"/>
    <dgm:cxn modelId="{3DCCB059-A638-4210-9EAF-D1A998ADDEA1}" type="presOf" srcId="{558AB6AE-D8E0-43B4-B5A4-67760400D211}" destId="{0A412A53-BD47-4673-B9BF-BFD50E247A23}" srcOrd="0" destOrd="0" presId="urn:microsoft.com/office/officeart/2005/8/layout/hierarchy1"/>
    <dgm:cxn modelId="{1E9DD7C0-F785-4D43-8BB8-4622FF04E281}" type="presOf" srcId="{71E41FBF-01F2-4F57-A5AC-73DA279E8815}" destId="{1B9C24E8-9E60-4DD4-B539-4D7B66EF6417}" srcOrd="0" destOrd="0" presId="urn:microsoft.com/office/officeart/2005/8/layout/hierarchy1"/>
    <dgm:cxn modelId="{52DBA290-67FB-4B32-9C6B-D5D5E47B2D84}" type="presParOf" srcId="{257B5D3D-B87E-4642-9676-2C5A5CFCB5E2}" destId="{E0465FB4-3ED5-423A-B7D4-23D7ADB042E7}" srcOrd="0" destOrd="0" presId="urn:microsoft.com/office/officeart/2005/8/layout/hierarchy1"/>
    <dgm:cxn modelId="{C1E86B3B-EDC2-48F9-843E-08AC0AE13062}" type="presParOf" srcId="{E0465FB4-3ED5-423A-B7D4-23D7ADB042E7}" destId="{27203981-3345-4E89-8AD1-702BD4EA2EBF}" srcOrd="0" destOrd="0" presId="urn:microsoft.com/office/officeart/2005/8/layout/hierarchy1"/>
    <dgm:cxn modelId="{C997FECF-9A0E-4277-9C29-0F312B2C227B}" type="presParOf" srcId="{27203981-3345-4E89-8AD1-702BD4EA2EBF}" destId="{D88B40E1-7547-4AC1-B503-A21512C7DE38}" srcOrd="0" destOrd="0" presId="urn:microsoft.com/office/officeart/2005/8/layout/hierarchy1"/>
    <dgm:cxn modelId="{AE3A9E77-766E-4C07-8431-4757C5AA2C25}" type="presParOf" srcId="{27203981-3345-4E89-8AD1-702BD4EA2EBF}" destId="{0A412A53-BD47-4673-B9BF-BFD50E247A23}" srcOrd="1" destOrd="0" presId="urn:microsoft.com/office/officeart/2005/8/layout/hierarchy1"/>
    <dgm:cxn modelId="{E4AB31A1-F00E-48EE-B5E6-654623E06173}" type="presParOf" srcId="{E0465FB4-3ED5-423A-B7D4-23D7ADB042E7}" destId="{7D9E54D3-786C-4C3E-9D34-38A0B90E160C}" srcOrd="1" destOrd="0" presId="urn:microsoft.com/office/officeart/2005/8/layout/hierarchy1"/>
    <dgm:cxn modelId="{E87109D4-D67F-4AC9-99D5-862CCF0FB80E}" type="presParOf" srcId="{257B5D3D-B87E-4642-9676-2C5A5CFCB5E2}" destId="{A47A8DEC-C46B-4A3C-9E55-6B79920ED752}" srcOrd="1" destOrd="0" presId="urn:microsoft.com/office/officeart/2005/8/layout/hierarchy1"/>
    <dgm:cxn modelId="{66486709-D8DE-49EA-8F9A-FC08C39D8E61}" type="presParOf" srcId="{A47A8DEC-C46B-4A3C-9E55-6B79920ED752}" destId="{BFCD2120-096E-4181-92B7-75774EF4CE2E}" srcOrd="0" destOrd="0" presId="urn:microsoft.com/office/officeart/2005/8/layout/hierarchy1"/>
    <dgm:cxn modelId="{55F328B8-88FD-44B0-BAE6-96214984D0A0}" type="presParOf" srcId="{BFCD2120-096E-4181-92B7-75774EF4CE2E}" destId="{7663556C-40B5-4714-ADC4-0336AE682F78}" srcOrd="0" destOrd="0" presId="urn:microsoft.com/office/officeart/2005/8/layout/hierarchy1"/>
    <dgm:cxn modelId="{3BE73210-C090-45D3-AFFA-2B5830411BEF}" type="presParOf" srcId="{BFCD2120-096E-4181-92B7-75774EF4CE2E}" destId="{1B9C24E8-9E60-4DD4-B539-4D7B66EF6417}" srcOrd="1" destOrd="0" presId="urn:microsoft.com/office/officeart/2005/8/layout/hierarchy1"/>
    <dgm:cxn modelId="{3D6E51D1-7C00-4119-A2EB-1E0CDC13EB4C}" type="presParOf" srcId="{A47A8DEC-C46B-4A3C-9E55-6B79920ED752}" destId="{EDC90A51-8A64-4CFB-9ADA-651CDDC7CE97}" srcOrd="1" destOrd="0" presId="urn:microsoft.com/office/officeart/2005/8/layout/hierarchy1"/>
    <dgm:cxn modelId="{7E9FF877-7056-4BC8-A76D-8AFB04B0C1B9}" type="presParOf" srcId="{257B5D3D-B87E-4642-9676-2C5A5CFCB5E2}" destId="{6E248793-9643-4DC9-AC44-277D2459907D}" srcOrd="2" destOrd="0" presId="urn:microsoft.com/office/officeart/2005/8/layout/hierarchy1"/>
    <dgm:cxn modelId="{0571734E-CA81-41CD-AE49-3745C6B6A0CC}" type="presParOf" srcId="{6E248793-9643-4DC9-AC44-277D2459907D}" destId="{03D862BB-31D9-4DF9-9730-35339CCD5298}" srcOrd="0" destOrd="0" presId="urn:microsoft.com/office/officeart/2005/8/layout/hierarchy1"/>
    <dgm:cxn modelId="{9F57795E-EA72-4661-AAE5-E55E59578C9B}" type="presParOf" srcId="{03D862BB-31D9-4DF9-9730-35339CCD5298}" destId="{4070F6A4-9EF9-4B63-B909-87C2E066320D}" srcOrd="0" destOrd="0" presId="urn:microsoft.com/office/officeart/2005/8/layout/hierarchy1"/>
    <dgm:cxn modelId="{0F9D248F-F04C-4F22-B884-4A00FC7C67B5}" type="presParOf" srcId="{03D862BB-31D9-4DF9-9730-35339CCD5298}" destId="{4EB28F81-D478-40AD-A51F-2F5E5F64537D}" srcOrd="1" destOrd="0" presId="urn:microsoft.com/office/officeart/2005/8/layout/hierarchy1"/>
    <dgm:cxn modelId="{B1E9F99B-82CE-4803-8FB5-5B1D7B1FFDB6}" type="presParOf" srcId="{6E248793-9643-4DC9-AC44-277D2459907D}" destId="{80D707EE-0624-46DF-B8CA-7DB64CA0B8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242D7D-6907-4E53-81A9-BD0FAF52849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8AB6AE-D8E0-43B4-B5A4-67760400D211}">
      <dgm:prSet/>
      <dgm:spPr/>
      <dgm:t>
        <a:bodyPr/>
        <a:lstStyle/>
        <a:p>
          <a:r>
            <a:rPr lang="en-US" dirty="0"/>
            <a:t>What is Kafka?</a:t>
          </a:r>
        </a:p>
      </dgm:t>
    </dgm:pt>
    <dgm:pt modelId="{EB6CDF6B-8940-48E1-B684-83CD3A2CFD9F}" type="parTrans" cxnId="{A14BC30E-7F40-4484-955C-E7F7A10CCCDC}">
      <dgm:prSet/>
      <dgm:spPr/>
      <dgm:t>
        <a:bodyPr/>
        <a:lstStyle/>
        <a:p>
          <a:endParaRPr lang="en-US"/>
        </a:p>
      </dgm:t>
    </dgm:pt>
    <dgm:pt modelId="{F810ED7E-E389-4ED7-8D23-7E35299D2A53}" type="sibTrans" cxnId="{A14BC30E-7F40-4484-955C-E7F7A10CCCDC}">
      <dgm:prSet/>
      <dgm:spPr/>
      <dgm:t>
        <a:bodyPr/>
        <a:lstStyle/>
        <a:p>
          <a:endParaRPr lang="en-US"/>
        </a:p>
      </dgm:t>
    </dgm:pt>
    <dgm:pt modelId="{71E41FBF-01F2-4F57-A5AC-73DA279E8815}">
      <dgm:prSet/>
      <dgm:spPr/>
      <dgm:t>
        <a:bodyPr/>
        <a:lstStyle/>
        <a:p>
          <a:r>
            <a:rPr lang="en-US"/>
            <a:t>Why do we need Kafka ?</a:t>
          </a:r>
        </a:p>
      </dgm:t>
    </dgm:pt>
    <dgm:pt modelId="{5E2B4C9B-A0C1-4216-8D63-28B1CF7FBAD1}" type="parTrans" cxnId="{C77E541A-6F37-452E-A2EC-B1EBCA404373}">
      <dgm:prSet/>
      <dgm:spPr/>
      <dgm:t>
        <a:bodyPr/>
        <a:lstStyle/>
        <a:p>
          <a:endParaRPr lang="en-US"/>
        </a:p>
      </dgm:t>
    </dgm:pt>
    <dgm:pt modelId="{2644F36F-2906-4AA5-A790-85C731AC5937}" type="sibTrans" cxnId="{C77E541A-6F37-452E-A2EC-B1EBCA404373}">
      <dgm:prSet/>
      <dgm:spPr/>
      <dgm:t>
        <a:bodyPr/>
        <a:lstStyle/>
        <a:p>
          <a:endParaRPr lang="en-US"/>
        </a:p>
      </dgm:t>
    </dgm:pt>
    <dgm:pt modelId="{E59E05D6-39DD-4522-B08C-738E9A0BC61C}">
      <dgm:prSet/>
      <dgm:spPr/>
      <dgm:t>
        <a:bodyPr/>
        <a:lstStyle/>
        <a:p>
          <a:r>
            <a:rPr lang="en-US"/>
            <a:t>Kafka Real time use cases</a:t>
          </a:r>
        </a:p>
      </dgm:t>
    </dgm:pt>
    <dgm:pt modelId="{12C14E84-A228-4B17-8B87-E65094BFACCC}" type="parTrans" cxnId="{56E3D405-AA62-4378-98F0-B5281143F8A6}">
      <dgm:prSet/>
      <dgm:spPr/>
      <dgm:t>
        <a:bodyPr/>
        <a:lstStyle/>
        <a:p>
          <a:endParaRPr lang="en-US"/>
        </a:p>
      </dgm:t>
    </dgm:pt>
    <dgm:pt modelId="{F48FDB37-E347-4602-9108-C8337599F673}" type="sibTrans" cxnId="{56E3D405-AA62-4378-98F0-B5281143F8A6}">
      <dgm:prSet/>
      <dgm:spPr/>
      <dgm:t>
        <a:bodyPr/>
        <a:lstStyle/>
        <a:p>
          <a:endParaRPr lang="en-US"/>
        </a:p>
      </dgm:t>
    </dgm:pt>
    <dgm:pt modelId="{257B5D3D-B87E-4642-9676-2C5A5CFCB5E2}" type="pres">
      <dgm:prSet presAssocID="{F1242D7D-6907-4E53-81A9-BD0FAF5284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465FB4-3ED5-423A-B7D4-23D7ADB042E7}" type="pres">
      <dgm:prSet presAssocID="{558AB6AE-D8E0-43B4-B5A4-67760400D211}" presName="hierRoot1" presStyleCnt="0"/>
      <dgm:spPr/>
    </dgm:pt>
    <dgm:pt modelId="{27203981-3345-4E89-8AD1-702BD4EA2EBF}" type="pres">
      <dgm:prSet presAssocID="{558AB6AE-D8E0-43B4-B5A4-67760400D211}" presName="composite" presStyleCnt="0"/>
      <dgm:spPr/>
    </dgm:pt>
    <dgm:pt modelId="{D88B40E1-7547-4AC1-B503-A21512C7DE38}" type="pres">
      <dgm:prSet presAssocID="{558AB6AE-D8E0-43B4-B5A4-67760400D211}" presName="background" presStyleLbl="node0" presStyleIdx="0" presStyleCnt="3"/>
      <dgm:spPr>
        <a:solidFill>
          <a:srgbClr val="FFC000"/>
        </a:solidFill>
      </dgm:spPr>
    </dgm:pt>
    <dgm:pt modelId="{0A412A53-BD47-4673-B9BF-BFD50E247A23}" type="pres">
      <dgm:prSet presAssocID="{558AB6AE-D8E0-43B4-B5A4-67760400D211}" presName="text" presStyleLbl="fgAcc0" presStyleIdx="0" presStyleCnt="3">
        <dgm:presLayoutVars>
          <dgm:chPref val="3"/>
        </dgm:presLayoutVars>
      </dgm:prSet>
      <dgm:spPr/>
    </dgm:pt>
    <dgm:pt modelId="{7D9E54D3-786C-4C3E-9D34-38A0B90E160C}" type="pres">
      <dgm:prSet presAssocID="{558AB6AE-D8E0-43B4-B5A4-67760400D211}" presName="hierChild2" presStyleCnt="0"/>
      <dgm:spPr/>
    </dgm:pt>
    <dgm:pt modelId="{A47A8DEC-C46B-4A3C-9E55-6B79920ED752}" type="pres">
      <dgm:prSet presAssocID="{71E41FBF-01F2-4F57-A5AC-73DA279E8815}" presName="hierRoot1" presStyleCnt="0"/>
      <dgm:spPr/>
    </dgm:pt>
    <dgm:pt modelId="{BFCD2120-096E-4181-92B7-75774EF4CE2E}" type="pres">
      <dgm:prSet presAssocID="{71E41FBF-01F2-4F57-A5AC-73DA279E8815}" presName="composite" presStyleCnt="0"/>
      <dgm:spPr/>
    </dgm:pt>
    <dgm:pt modelId="{7663556C-40B5-4714-ADC4-0336AE682F78}" type="pres">
      <dgm:prSet presAssocID="{71E41FBF-01F2-4F57-A5AC-73DA279E8815}" presName="background" presStyleLbl="node0" presStyleIdx="1" presStyleCnt="3"/>
      <dgm:spPr/>
    </dgm:pt>
    <dgm:pt modelId="{1B9C24E8-9E60-4DD4-B539-4D7B66EF6417}" type="pres">
      <dgm:prSet presAssocID="{71E41FBF-01F2-4F57-A5AC-73DA279E8815}" presName="text" presStyleLbl="fgAcc0" presStyleIdx="1" presStyleCnt="3">
        <dgm:presLayoutVars>
          <dgm:chPref val="3"/>
        </dgm:presLayoutVars>
      </dgm:prSet>
      <dgm:spPr/>
    </dgm:pt>
    <dgm:pt modelId="{EDC90A51-8A64-4CFB-9ADA-651CDDC7CE97}" type="pres">
      <dgm:prSet presAssocID="{71E41FBF-01F2-4F57-A5AC-73DA279E8815}" presName="hierChild2" presStyleCnt="0"/>
      <dgm:spPr/>
    </dgm:pt>
    <dgm:pt modelId="{6E248793-9643-4DC9-AC44-277D2459907D}" type="pres">
      <dgm:prSet presAssocID="{E59E05D6-39DD-4522-B08C-738E9A0BC61C}" presName="hierRoot1" presStyleCnt="0"/>
      <dgm:spPr/>
    </dgm:pt>
    <dgm:pt modelId="{03D862BB-31D9-4DF9-9730-35339CCD5298}" type="pres">
      <dgm:prSet presAssocID="{E59E05D6-39DD-4522-B08C-738E9A0BC61C}" presName="composite" presStyleCnt="0"/>
      <dgm:spPr/>
    </dgm:pt>
    <dgm:pt modelId="{4070F6A4-9EF9-4B63-B909-87C2E066320D}" type="pres">
      <dgm:prSet presAssocID="{E59E05D6-39DD-4522-B08C-738E9A0BC61C}" presName="background" presStyleLbl="node0" presStyleIdx="2" presStyleCnt="3"/>
      <dgm:spPr/>
    </dgm:pt>
    <dgm:pt modelId="{4EB28F81-D478-40AD-A51F-2F5E5F64537D}" type="pres">
      <dgm:prSet presAssocID="{E59E05D6-39DD-4522-B08C-738E9A0BC61C}" presName="text" presStyleLbl="fgAcc0" presStyleIdx="2" presStyleCnt="3">
        <dgm:presLayoutVars>
          <dgm:chPref val="3"/>
        </dgm:presLayoutVars>
      </dgm:prSet>
      <dgm:spPr/>
    </dgm:pt>
    <dgm:pt modelId="{80D707EE-0624-46DF-B8CA-7DB64CA0B802}" type="pres">
      <dgm:prSet presAssocID="{E59E05D6-39DD-4522-B08C-738E9A0BC61C}" presName="hierChild2" presStyleCnt="0"/>
      <dgm:spPr/>
    </dgm:pt>
  </dgm:ptLst>
  <dgm:cxnLst>
    <dgm:cxn modelId="{56E3D405-AA62-4378-98F0-B5281143F8A6}" srcId="{F1242D7D-6907-4E53-81A9-BD0FAF52849C}" destId="{E59E05D6-39DD-4522-B08C-738E9A0BC61C}" srcOrd="2" destOrd="0" parTransId="{12C14E84-A228-4B17-8B87-E65094BFACCC}" sibTransId="{F48FDB37-E347-4602-9108-C8337599F673}"/>
    <dgm:cxn modelId="{A14BC30E-7F40-4484-955C-E7F7A10CCCDC}" srcId="{F1242D7D-6907-4E53-81A9-BD0FAF52849C}" destId="{558AB6AE-D8E0-43B4-B5A4-67760400D211}" srcOrd="0" destOrd="0" parTransId="{EB6CDF6B-8940-48E1-B684-83CD3A2CFD9F}" sibTransId="{F810ED7E-E389-4ED7-8D23-7E35299D2A53}"/>
    <dgm:cxn modelId="{C77E541A-6F37-452E-A2EC-B1EBCA404373}" srcId="{F1242D7D-6907-4E53-81A9-BD0FAF52849C}" destId="{71E41FBF-01F2-4F57-A5AC-73DA279E8815}" srcOrd="1" destOrd="0" parTransId="{5E2B4C9B-A0C1-4216-8D63-28B1CF7FBAD1}" sibTransId="{2644F36F-2906-4AA5-A790-85C731AC5937}"/>
    <dgm:cxn modelId="{97B70D27-3E97-4331-AB14-0C061A250A99}" type="presOf" srcId="{E59E05D6-39DD-4522-B08C-738E9A0BC61C}" destId="{4EB28F81-D478-40AD-A51F-2F5E5F64537D}" srcOrd="0" destOrd="0" presId="urn:microsoft.com/office/officeart/2005/8/layout/hierarchy1"/>
    <dgm:cxn modelId="{9BE35C61-19F4-4839-A895-070067A7924B}" type="presOf" srcId="{F1242D7D-6907-4E53-81A9-BD0FAF52849C}" destId="{257B5D3D-B87E-4642-9676-2C5A5CFCB5E2}" srcOrd="0" destOrd="0" presId="urn:microsoft.com/office/officeart/2005/8/layout/hierarchy1"/>
    <dgm:cxn modelId="{3DCCB059-A638-4210-9EAF-D1A998ADDEA1}" type="presOf" srcId="{558AB6AE-D8E0-43B4-B5A4-67760400D211}" destId="{0A412A53-BD47-4673-B9BF-BFD50E247A23}" srcOrd="0" destOrd="0" presId="urn:microsoft.com/office/officeart/2005/8/layout/hierarchy1"/>
    <dgm:cxn modelId="{1E9DD7C0-F785-4D43-8BB8-4622FF04E281}" type="presOf" srcId="{71E41FBF-01F2-4F57-A5AC-73DA279E8815}" destId="{1B9C24E8-9E60-4DD4-B539-4D7B66EF6417}" srcOrd="0" destOrd="0" presId="urn:microsoft.com/office/officeart/2005/8/layout/hierarchy1"/>
    <dgm:cxn modelId="{52DBA290-67FB-4B32-9C6B-D5D5E47B2D84}" type="presParOf" srcId="{257B5D3D-B87E-4642-9676-2C5A5CFCB5E2}" destId="{E0465FB4-3ED5-423A-B7D4-23D7ADB042E7}" srcOrd="0" destOrd="0" presId="urn:microsoft.com/office/officeart/2005/8/layout/hierarchy1"/>
    <dgm:cxn modelId="{C1E86B3B-EDC2-48F9-843E-08AC0AE13062}" type="presParOf" srcId="{E0465FB4-3ED5-423A-B7D4-23D7ADB042E7}" destId="{27203981-3345-4E89-8AD1-702BD4EA2EBF}" srcOrd="0" destOrd="0" presId="urn:microsoft.com/office/officeart/2005/8/layout/hierarchy1"/>
    <dgm:cxn modelId="{C997FECF-9A0E-4277-9C29-0F312B2C227B}" type="presParOf" srcId="{27203981-3345-4E89-8AD1-702BD4EA2EBF}" destId="{D88B40E1-7547-4AC1-B503-A21512C7DE38}" srcOrd="0" destOrd="0" presId="urn:microsoft.com/office/officeart/2005/8/layout/hierarchy1"/>
    <dgm:cxn modelId="{AE3A9E77-766E-4C07-8431-4757C5AA2C25}" type="presParOf" srcId="{27203981-3345-4E89-8AD1-702BD4EA2EBF}" destId="{0A412A53-BD47-4673-B9BF-BFD50E247A23}" srcOrd="1" destOrd="0" presId="urn:microsoft.com/office/officeart/2005/8/layout/hierarchy1"/>
    <dgm:cxn modelId="{E4AB31A1-F00E-48EE-B5E6-654623E06173}" type="presParOf" srcId="{E0465FB4-3ED5-423A-B7D4-23D7ADB042E7}" destId="{7D9E54D3-786C-4C3E-9D34-38A0B90E160C}" srcOrd="1" destOrd="0" presId="urn:microsoft.com/office/officeart/2005/8/layout/hierarchy1"/>
    <dgm:cxn modelId="{E87109D4-D67F-4AC9-99D5-862CCF0FB80E}" type="presParOf" srcId="{257B5D3D-B87E-4642-9676-2C5A5CFCB5E2}" destId="{A47A8DEC-C46B-4A3C-9E55-6B79920ED752}" srcOrd="1" destOrd="0" presId="urn:microsoft.com/office/officeart/2005/8/layout/hierarchy1"/>
    <dgm:cxn modelId="{66486709-D8DE-49EA-8F9A-FC08C39D8E61}" type="presParOf" srcId="{A47A8DEC-C46B-4A3C-9E55-6B79920ED752}" destId="{BFCD2120-096E-4181-92B7-75774EF4CE2E}" srcOrd="0" destOrd="0" presId="urn:microsoft.com/office/officeart/2005/8/layout/hierarchy1"/>
    <dgm:cxn modelId="{55F328B8-88FD-44B0-BAE6-96214984D0A0}" type="presParOf" srcId="{BFCD2120-096E-4181-92B7-75774EF4CE2E}" destId="{7663556C-40B5-4714-ADC4-0336AE682F78}" srcOrd="0" destOrd="0" presId="urn:microsoft.com/office/officeart/2005/8/layout/hierarchy1"/>
    <dgm:cxn modelId="{3BE73210-C090-45D3-AFFA-2B5830411BEF}" type="presParOf" srcId="{BFCD2120-096E-4181-92B7-75774EF4CE2E}" destId="{1B9C24E8-9E60-4DD4-B539-4D7B66EF6417}" srcOrd="1" destOrd="0" presId="urn:microsoft.com/office/officeart/2005/8/layout/hierarchy1"/>
    <dgm:cxn modelId="{3D6E51D1-7C00-4119-A2EB-1E0CDC13EB4C}" type="presParOf" srcId="{A47A8DEC-C46B-4A3C-9E55-6B79920ED752}" destId="{EDC90A51-8A64-4CFB-9ADA-651CDDC7CE97}" srcOrd="1" destOrd="0" presId="urn:microsoft.com/office/officeart/2005/8/layout/hierarchy1"/>
    <dgm:cxn modelId="{7E9FF877-7056-4BC8-A76D-8AFB04B0C1B9}" type="presParOf" srcId="{257B5D3D-B87E-4642-9676-2C5A5CFCB5E2}" destId="{6E248793-9643-4DC9-AC44-277D2459907D}" srcOrd="2" destOrd="0" presId="urn:microsoft.com/office/officeart/2005/8/layout/hierarchy1"/>
    <dgm:cxn modelId="{0571734E-CA81-41CD-AE49-3745C6B6A0CC}" type="presParOf" srcId="{6E248793-9643-4DC9-AC44-277D2459907D}" destId="{03D862BB-31D9-4DF9-9730-35339CCD5298}" srcOrd="0" destOrd="0" presId="urn:microsoft.com/office/officeart/2005/8/layout/hierarchy1"/>
    <dgm:cxn modelId="{9F57795E-EA72-4661-AAE5-E55E59578C9B}" type="presParOf" srcId="{03D862BB-31D9-4DF9-9730-35339CCD5298}" destId="{4070F6A4-9EF9-4B63-B909-87C2E066320D}" srcOrd="0" destOrd="0" presId="urn:microsoft.com/office/officeart/2005/8/layout/hierarchy1"/>
    <dgm:cxn modelId="{0F9D248F-F04C-4F22-B884-4A00FC7C67B5}" type="presParOf" srcId="{03D862BB-31D9-4DF9-9730-35339CCD5298}" destId="{4EB28F81-D478-40AD-A51F-2F5E5F64537D}" srcOrd="1" destOrd="0" presId="urn:microsoft.com/office/officeart/2005/8/layout/hierarchy1"/>
    <dgm:cxn modelId="{B1E9F99B-82CE-4803-8FB5-5B1D7B1FFDB6}" type="presParOf" srcId="{6E248793-9643-4DC9-AC44-277D2459907D}" destId="{80D707EE-0624-46DF-B8CA-7DB64CA0B8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943661-5DCE-4B36-A87B-8313CE86E3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6EE950-B780-4D30-9AA7-A443FEFA28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Apache </a:t>
          </a:r>
          <a:r>
            <a:rPr lang="en-US" dirty="0" err="1"/>
            <a:t>kafka</a:t>
          </a:r>
          <a:r>
            <a:rPr lang="en-US" dirty="0"/>
            <a:t> is </a:t>
          </a:r>
        </a:p>
      </dgm:t>
    </dgm:pt>
    <dgm:pt modelId="{01C947DF-143C-4460-9863-91A826BBA6DD}" type="parTrans" cxnId="{B3FD2545-A515-4B07-BE44-0477B80B0CD4}">
      <dgm:prSet/>
      <dgm:spPr/>
      <dgm:t>
        <a:bodyPr/>
        <a:lstStyle/>
        <a:p>
          <a:endParaRPr lang="en-US"/>
        </a:p>
      </dgm:t>
    </dgm:pt>
    <dgm:pt modelId="{7F151DF2-4C2D-48EA-99C8-CF52F42D1407}" type="sibTrans" cxnId="{B3FD2545-A515-4B07-BE44-0477B80B0CD4}">
      <dgm:prSet/>
      <dgm:spPr/>
      <dgm:t>
        <a:bodyPr/>
        <a:lstStyle/>
        <a:p>
          <a:endParaRPr lang="en-US"/>
        </a:p>
      </dgm:t>
    </dgm:pt>
    <dgm:pt modelId="{3CA2B3AA-5D2F-488A-8E65-F6A3075315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open source</a:t>
          </a:r>
        </a:p>
      </dgm:t>
    </dgm:pt>
    <dgm:pt modelId="{3F40D1BB-2AE6-4C19-B353-C559643D02EF}" type="parTrans" cxnId="{8F2DC994-2004-4245-9E6E-57702F260CB3}">
      <dgm:prSet/>
      <dgm:spPr/>
      <dgm:t>
        <a:bodyPr/>
        <a:lstStyle/>
        <a:p>
          <a:endParaRPr lang="en-US"/>
        </a:p>
      </dgm:t>
    </dgm:pt>
    <dgm:pt modelId="{71CD3842-58CE-4966-B25D-DDB7C9841FD3}" type="sibTrans" cxnId="{8F2DC994-2004-4245-9E6E-57702F260CB3}">
      <dgm:prSet/>
      <dgm:spPr/>
      <dgm:t>
        <a:bodyPr/>
        <a:lstStyle/>
        <a:p>
          <a:endParaRPr lang="en-US"/>
        </a:p>
      </dgm:t>
    </dgm:pt>
    <dgm:pt modelId="{1B7A1678-CE89-4A15-BFC7-4B600EE561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Distributed </a:t>
          </a:r>
        </a:p>
      </dgm:t>
    </dgm:pt>
    <dgm:pt modelId="{A2EEE913-04F0-4D05-B913-A704FF8D71D9}" type="parTrans" cxnId="{DFB5E409-170D-4927-8666-7A24DD1BDE99}">
      <dgm:prSet/>
      <dgm:spPr/>
      <dgm:t>
        <a:bodyPr/>
        <a:lstStyle/>
        <a:p>
          <a:endParaRPr lang="en-US"/>
        </a:p>
      </dgm:t>
    </dgm:pt>
    <dgm:pt modelId="{336D323C-F278-435E-A091-67B178FE842B}" type="sibTrans" cxnId="{DFB5E409-170D-4927-8666-7A24DD1BDE99}">
      <dgm:prSet/>
      <dgm:spPr/>
      <dgm:t>
        <a:bodyPr/>
        <a:lstStyle/>
        <a:p>
          <a:endParaRPr lang="en-US"/>
        </a:p>
      </dgm:t>
    </dgm:pt>
    <dgm:pt modelId="{F133B2DC-1CEB-4DF7-A24E-9B8348DADB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Event streaming platform</a:t>
          </a:r>
        </a:p>
      </dgm:t>
    </dgm:pt>
    <dgm:pt modelId="{CA348E1D-48E6-46D7-9B36-CBE9A4893EB1}" type="parTrans" cxnId="{8A81DF73-5413-4C05-8EDA-814D403108A0}">
      <dgm:prSet/>
      <dgm:spPr/>
      <dgm:t>
        <a:bodyPr/>
        <a:lstStyle/>
        <a:p>
          <a:endParaRPr lang="en-US"/>
        </a:p>
      </dgm:t>
    </dgm:pt>
    <dgm:pt modelId="{C23D55B3-A593-4E71-A341-CEEBF8A54288}" type="sibTrans" cxnId="{8A81DF73-5413-4C05-8EDA-814D403108A0}">
      <dgm:prSet/>
      <dgm:spPr/>
      <dgm:t>
        <a:bodyPr/>
        <a:lstStyle/>
        <a:p>
          <a:endParaRPr lang="en-US"/>
        </a:p>
      </dgm:t>
    </dgm:pt>
    <dgm:pt modelId="{1D1144A8-0E75-4BBB-87D8-69D66F34A61F}" type="pres">
      <dgm:prSet presAssocID="{DA943661-5DCE-4B36-A87B-8313CE86E3F1}" presName="root" presStyleCnt="0">
        <dgm:presLayoutVars>
          <dgm:dir/>
          <dgm:resizeHandles val="exact"/>
        </dgm:presLayoutVars>
      </dgm:prSet>
      <dgm:spPr/>
    </dgm:pt>
    <dgm:pt modelId="{EF3BF8C4-A19B-4F3B-8C89-A346F0425A6F}" type="pres">
      <dgm:prSet presAssocID="{C46EE950-B780-4D30-9AA7-A443FEFA28C7}" presName="compNode" presStyleCnt="0"/>
      <dgm:spPr/>
    </dgm:pt>
    <dgm:pt modelId="{DFE6FCE3-9EAB-4E09-8134-962BAC5DD51E}" type="pres">
      <dgm:prSet presAssocID="{C46EE950-B780-4D30-9AA7-A443FEFA28C7}" presName="bgRect" presStyleLbl="bgShp" presStyleIdx="0" presStyleCnt="4"/>
      <dgm:spPr/>
    </dgm:pt>
    <dgm:pt modelId="{421F8A38-6DF8-49AC-A106-4F571CD4369C}" type="pres">
      <dgm:prSet presAssocID="{C46EE950-B780-4D30-9AA7-A443FEFA28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DA2B88C-9709-4F1D-B6B7-25C289BA029B}" type="pres">
      <dgm:prSet presAssocID="{C46EE950-B780-4D30-9AA7-A443FEFA28C7}" presName="spaceRect" presStyleCnt="0"/>
      <dgm:spPr/>
    </dgm:pt>
    <dgm:pt modelId="{12DF21F1-44EF-4820-8B15-136A15B1993C}" type="pres">
      <dgm:prSet presAssocID="{C46EE950-B780-4D30-9AA7-A443FEFA28C7}" presName="parTx" presStyleLbl="revTx" presStyleIdx="0" presStyleCnt="4">
        <dgm:presLayoutVars>
          <dgm:chMax val="0"/>
          <dgm:chPref val="0"/>
        </dgm:presLayoutVars>
      </dgm:prSet>
      <dgm:spPr/>
    </dgm:pt>
    <dgm:pt modelId="{DFB560E5-253E-4750-B362-3731E57FF0CF}" type="pres">
      <dgm:prSet presAssocID="{7F151DF2-4C2D-48EA-99C8-CF52F42D1407}" presName="sibTrans" presStyleCnt="0"/>
      <dgm:spPr/>
    </dgm:pt>
    <dgm:pt modelId="{134BAF31-DC9F-4D87-B244-7CAE96B5AC2B}" type="pres">
      <dgm:prSet presAssocID="{3CA2B3AA-5D2F-488A-8E65-F6A30753152E}" presName="compNode" presStyleCnt="0"/>
      <dgm:spPr/>
    </dgm:pt>
    <dgm:pt modelId="{6C855AC7-ABD2-4B52-8A6C-0EB29DA64B2D}" type="pres">
      <dgm:prSet presAssocID="{3CA2B3AA-5D2F-488A-8E65-F6A30753152E}" presName="bgRect" presStyleLbl="bgShp" presStyleIdx="1" presStyleCnt="4"/>
      <dgm:spPr/>
    </dgm:pt>
    <dgm:pt modelId="{7855888D-1E98-4A33-83EA-DE6813F5E149}" type="pres">
      <dgm:prSet presAssocID="{3CA2B3AA-5D2F-488A-8E65-F6A3075315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768B112-F8E6-40A9-ABE3-46E8E6E1FF01}" type="pres">
      <dgm:prSet presAssocID="{3CA2B3AA-5D2F-488A-8E65-F6A30753152E}" presName="spaceRect" presStyleCnt="0"/>
      <dgm:spPr/>
    </dgm:pt>
    <dgm:pt modelId="{C1228FEA-1FE7-470C-8F71-88B548A0346D}" type="pres">
      <dgm:prSet presAssocID="{3CA2B3AA-5D2F-488A-8E65-F6A30753152E}" presName="parTx" presStyleLbl="revTx" presStyleIdx="1" presStyleCnt="4">
        <dgm:presLayoutVars>
          <dgm:chMax val="0"/>
          <dgm:chPref val="0"/>
        </dgm:presLayoutVars>
      </dgm:prSet>
      <dgm:spPr/>
    </dgm:pt>
    <dgm:pt modelId="{426A0902-0880-44B1-832C-5AB6D8D35430}" type="pres">
      <dgm:prSet presAssocID="{71CD3842-58CE-4966-B25D-DDB7C9841FD3}" presName="sibTrans" presStyleCnt="0"/>
      <dgm:spPr/>
    </dgm:pt>
    <dgm:pt modelId="{0E027B13-CFE3-4580-AE10-746E3FA85C7A}" type="pres">
      <dgm:prSet presAssocID="{1B7A1678-CE89-4A15-BFC7-4B600EE56192}" presName="compNode" presStyleCnt="0"/>
      <dgm:spPr/>
    </dgm:pt>
    <dgm:pt modelId="{02CDAB27-D508-43E3-8DBC-DEDED0E8BCCB}" type="pres">
      <dgm:prSet presAssocID="{1B7A1678-CE89-4A15-BFC7-4B600EE56192}" presName="bgRect" presStyleLbl="bgShp" presStyleIdx="2" presStyleCnt="4"/>
      <dgm:spPr/>
    </dgm:pt>
    <dgm:pt modelId="{98CC9DFF-F3CD-4F10-81A2-7166AFF1219F}" type="pres">
      <dgm:prSet presAssocID="{1B7A1678-CE89-4A15-BFC7-4B600EE561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88EAA11-B2DD-43FD-B7E4-A6717F87FCF9}" type="pres">
      <dgm:prSet presAssocID="{1B7A1678-CE89-4A15-BFC7-4B600EE56192}" presName="spaceRect" presStyleCnt="0"/>
      <dgm:spPr/>
    </dgm:pt>
    <dgm:pt modelId="{E62EE643-DE0A-4820-8393-B226790E7038}" type="pres">
      <dgm:prSet presAssocID="{1B7A1678-CE89-4A15-BFC7-4B600EE56192}" presName="parTx" presStyleLbl="revTx" presStyleIdx="2" presStyleCnt="4">
        <dgm:presLayoutVars>
          <dgm:chMax val="0"/>
          <dgm:chPref val="0"/>
        </dgm:presLayoutVars>
      </dgm:prSet>
      <dgm:spPr/>
    </dgm:pt>
    <dgm:pt modelId="{D98FCA83-B1D4-4D67-BFD8-A87832E7BF61}" type="pres">
      <dgm:prSet presAssocID="{336D323C-F278-435E-A091-67B178FE842B}" presName="sibTrans" presStyleCnt="0"/>
      <dgm:spPr/>
    </dgm:pt>
    <dgm:pt modelId="{9A446677-3CC8-43D5-B652-87AB5AF2819A}" type="pres">
      <dgm:prSet presAssocID="{F133B2DC-1CEB-4DF7-A24E-9B8348DADBB0}" presName="compNode" presStyleCnt="0"/>
      <dgm:spPr/>
    </dgm:pt>
    <dgm:pt modelId="{BB7A50FC-193A-4475-97AE-D395374E968B}" type="pres">
      <dgm:prSet presAssocID="{F133B2DC-1CEB-4DF7-A24E-9B8348DADBB0}" presName="bgRect" presStyleLbl="bgShp" presStyleIdx="3" presStyleCnt="4"/>
      <dgm:spPr/>
    </dgm:pt>
    <dgm:pt modelId="{7989822D-EE31-47C1-B856-9B2CE25E00B8}" type="pres">
      <dgm:prSet presAssocID="{F133B2DC-1CEB-4DF7-A24E-9B8348DADB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2598F1-3004-4D9A-8822-F2C33C3EBCD5}" type="pres">
      <dgm:prSet presAssocID="{F133B2DC-1CEB-4DF7-A24E-9B8348DADBB0}" presName="spaceRect" presStyleCnt="0"/>
      <dgm:spPr/>
    </dgm:pt>
    <dgm:pt modelId="{9E81D0A4-A6D7-4152-85B5-E980CECB197D}" type="pres">
      <dgm:prSet presAssocID="{F133B2DC-1CEB-4DF7-A24E-9B8348DADBB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D55608-3A58-44A3-A200-851A7E0449FB}" type="presOf" srcId="{3CA2B3AA-5D2F-488A-8E65-F6A30753152E}" destId="{C1228FEA-1FE7-470C-8F71-88B548A0346D}" srcOrd="0" destOrd="0" presId="urn:microsoft.com/office/officeart/2018/2/layout/IconVerticalSolidList"/>
    <dgm:cxn modelId="{DFB5E409-170D-4927-8666-7A24DD1BDE99}" srcId="{DA943661-5DCE-4B36-A87B-8313CE86E3F1}" destId="{1B7A1678-CE89-4A15-BFC7-4B600EE56192}" srcOrd="2" destOrd="0" parTransId="{A2EEE913-04F0-4D05-B913-A704FF8D71D9}" sibTransId="{336D323C-F278-435E-A091-67B178FE842B}"/>
    <dgm:cxn modelId="{B3FD2545-A515-4B07-BE44-0477B80B0CD4}" srcId="{DA943661-5DCE-4B36-A87B-8313CE86E3F1}" destId="{C46EE950-B780-4D30-9AA7-A443FEFA28C7}" srcOrd="0" destOrd="0" parTransId="{01C947DF-143C-4460-9863-91A826BBA6DD}" sibTransId="{7F151DF2-4C2D-48EA-99C8-CF52F42D1407}"/>
    <dgm:cxn modelId="{8A81DF73-5413-4C05-8EDA-814D403108A0}" srcId="{DA943661-5DCE-4B36-A87B-8313CE86E3F1}" destId="{F133B2DC-1CEB-4DF7-A24E-9B8348DADBB0}" srcOrd="3" destOrd="0" parTransId="{CA348E1D-48E6-46D7-9B36-CBE9A4893EB1}" sibTransId="{C23D55B3-A593-4E71-A341-CEEBF8A54288}"/>
    <dgm:cxn modelId="{8F2DC994-2004-4245-9E6E-57702F260CB3}" srcId="{DA943661-5DCE-4B36-A87B-8313CE86E3F1}" destId="{3CA2B3AA-5D2F-488A-8E65-F6A30753152E}" srcOrd="1" destOrd="0" parTransId="{3F40D1BB-2AE6-4C19-B353-C559643D02EF}" sibTransId="{71CD3842-58CE-4966-B25D-DDB7C9841FD3}"/>
    <dgm:cxn modelId="{C79C28C7-B36E-4F04-A618-F7CFE003B9E9}" type="presOf" srcId="{1B7A1678-CE89-4A15-BFC7-4B600EE56192}" destId="{E62EE643-DE0A-4820-8393-B226790E7038}" srcOrd="0" destOrd="0" presId="urn:microsoft.com/office/officeart/2018/2/layout/IconVerticalSolidList"/>
    <dgm:cxn modelId="{A8B63BCF-34F7-4165-878F-1A8CF0DA866D}" type="presOf" srcId="{F133B2DC-1CEB-4DF7-A24E-9B8348DADBB0}" destId="{9E81D0A4-A6D7-4152-85B5-E980CECB197D}" srcOrd="0" destOrd="0" presId="urn:microsoft.com/office/officeart/2018/2/layout/IconVerticalSolidList"/>
    <dgm:cxn modelId="{E3DD87D9-918B-442C-8482-534DA09716B6}" type="presOf" srcId="{C46EE950-B780-4D30-9AA7-A443FEFA28C7}" destId="{12DF21F1-44EF-4820-8B15-136A15B1993C}" srcOrd="0" destOrd="0" presId="urn:microsoft.com/office/officeart/2018/2/layout/IconVerticalSolidList"/>
    <dgm:cxn modelId="{9A6E66F2-671F-4110-AECE-9A7B4934A904}" type="presOf" srcId="{DA943661-5DCE-4B36-A87B-8313CE86E3F1}" destId="{1D1144A8-0E75-4BBB-87D8-69D66F34A61F}" srcOrd="0" destOrd="0" presId="urn:microsoft.com/office/officeart/2018/2/layout/IconVerticalSolidList"/>
    <dgm:cxn modelId="{489D52DF-0DCE-4518-A607-F2EDF9905C0C}" type="presParOf" srcId="{1D1144A8-0E75-4BBB-87D8-69D66F34A61F}" destId="{EF3BF8C4-A19B-4F3B-8C89-A346F0425A6F}" srcOrd="0" destOrd="0" presId="urn:microsoft.com/office/officeart/2018/2/layout/IconVerticalSolidList"/>
    <dgm:cxn modelId="{96259A08-EDA4-42EB-AB46-829D942A88F1}" type="presParOf" srcId="{EF3BF8C4-A19B-4F3B-8C89-A346F0425A6F}" destId="{DFE6FCE3-9EAB-4E09-8134-962BAC5DD51E}" srcOrd="0" destOrd="0" presId="urn:microsoft.com/office/officeart/2018/2/layout/IconVerticalSolidList"/>
    <dgm:cxn modelId="{3763129F-A2B4-430B-9CE5-542CDE3454A4}" type="presParOf" srcId="{EF3BF8C4-A19B-4F3B-8C89-A346F0425A6F}" destId="{421F8A38-6DF8-49AC-A106-4F571CD4369C}" srcOrd="1" destOrd="0" presId="urn:microsoft.com/office/officeart/2018/2/layout/IconVerticalSolidList"/>
    <dgm:cxn modelId="{8CDA7F0E-A7E4-47A8-A73D-F53403645B8E}" type="presParOf" srcId="{EF3BF8C4-A19B-4F3B-8C89-A346F0425A6F}" destId="{4DA2B88C-9709-4F1D-B6B7-25C289BA029B}" srcOrd="2" destOrd="0" presId="urn:microsoft.com/office/officeart/2018/2/layout/IconVerticalSolidList"/>
    <dgm:cxn modelId="{8F945679-92A1-4962-A65C-092A9C5E8072}" type="presParOf" srcId="{EF3BF8C4-A19B-4F3B-8C89-A346F0425A6F}" destId="{12DF21F1-44EF-4820-8B15-136A15B1993C}" srcOrd="3" destOrd="0" presId="urn:microsoft.com/office/officeart/2018/2/layout/IconVerticalSolidList"/>
    <dgm:cxn modelId="{5395243E-6CE9-4F42-938D-6EDA459BC951}" type="presParOf" srcId="{1D1144A8-0E75-4BBB-87D8-69D66F34A61F}" destId="{DFB560E5-253E-4750-B362-3731E57FF0CF}" srcOrd="1" destOrd="0" presId="urn:microsoft.com/office/officeart/2018/2/layout/IconVerticalSolidList"/>
    <dgm:cxn modelId="{967DD6DE-A6EC-4188-9DB8-029D0FEC9CE9}" type="presParOf" srcId="{1D1144A8-0E75-4BBB-87D8-69D66F34A61F}" destId="{134BAF31-DC9F-4D87-B244-7CAE96B5AC2B}" srcOrd="2" destOrd="0" presId="urn:microsoft.com/office/officeart/2018/2/layout/IconVerticalSolidList"/>
    <dgm:cxn modelId="{70A0BC9D-3E8B-4ABF-83F9-7B43116C628D}" type="presParOf" srcId="{134BAF31-DC9F-4D87-B244-7CAE96B5AC2B}" destId="{6C855AC7-ABD2-4B52-8A6C-0EB29DA64B2D}" srcOrd="0" destOrd="0" presId="urn:microsoft.com/office/officeart/2018/2/layout/IconVerticalSolidList"/>
    <dgm:cxn modelId="{A7A58169-2119-40BE-AB91-21B9D6584A91}" type="presParOf" srcId="{134BAF31-DC9F-4D87-B244-7CAE96B5AC2B}" destId="{7855888D-1E98-4A33-83EA-DE6813F5E149}" srcOrd="1" destOrd="0" presId="urn:microsoft.com/office/officeart/2018/2/layout/IconVerticalSolidList"/>
    <dgm:cxn modelId="{9AB01DB8-A02A-433E-8538-26C3C08756FA}" type="presParOf" srcId="{134BAF31-DC9F-4D87-B244-7CAE96B5AC2B}" destId="{1768B112-F8E6-40A9-ABE3-46E8E6E1FF01}" srcOrd="2" destOrd="0" presId="urn:microsoft.com/office/officeart/2018/2/layout/IconVerticalSolidList"/>
    <dgm:cxn modelId="{169A33DB-FF31-4B78-BFF6-20E952D659F6}" type="presParOf" srcId="{134BAF31-DC9F-4D87-B244-7CAE96B5AC2B}" destId="{C1228FEA-1FE7-470C-8F71-88B548A0346D}" srcOrd="3" destOrd="0" presId="urn:microsoft.com/office/officeart/2018/2/layout/IconVerticalSolidList"/>
    <dgm:cxn modelId="{246D08DD-8604-4F4E-80E3-3A52E9994DC8}" type="presParOf" srcId="{1D1144A8-0E75-4BBB-87D8-69D66F34A61F}" destId="{426A0902-0880-44B1-832C-5AB6D8D35430}" srcOrd="3" destOrd="0" presId="urn:microsoft.com/office/officeart/2018/2/layout/IconVerticalSolidList"/>
    <dgm:cxn modelId="{0BB97567-807D-4D95-8834-E09F66A0E539}" type="presParOf" srcId="{1D1144A8-0E75-4BBB-87D8-69D66F34A61F}" destId="{0E027B13-CFE3-4580-AE10-746E3FA85C7A}" srcOrd="4" destOrd="0" presId="urn:microsoft.com/office/officeart/2018/2/layout/IconVerticalSolidList"/>
    <dgm:cxn modelId="{F85ECEE1-882B-4C3B-8E74-77CA1B2413E5}" type="presParOf" srcId="{0E027B13-CFE3-4580-AE10-746E3FA85C7A}" destId="{02CDAB27-D508-43E3-8DBC-DEDED0E8BCCB}" srcOrd="0" destOrd="0" presId="urn:microsoft.com/office/officeart/2018/2/layout/IconVerticalSolidList"/>
    <dgm:cxn modelId="{EA02A956-D104-4F5F-AE18-79A0BFC2D709}" type="presParOf" srcId="{0E027B13-CFE3-4580-AE10-746E3FA85C7A}" destId="{98CC9DFF-F3CD-4F10-81A2-7166AFF1219F}" srcOrd="1" destOrd="0" presId="urn:microsoft.com/office/officeart/2018/2/layout/IconVerticalSolidList"/>
    <dgm:cxn modelId="{5DD7196C-747C-4804-AA23-3BC3DC10FF4C}" type="presParOf" srcId="{0E027B13-CFE3-4580-AE10-746E3FA85C7A}" destId="{F88EAA11-B2DD-43FD-B7E4-A6717F87FCF9}" srcOrd="2" destOrd="0" presId="urn:microsoft.com/office/officeart/2018/2/layout/IconVerticalSolidList"/>
    <dgm:cxn modelId="{ED174FAB-E45B-4B53-A740-DDEF3529DFBC}" type="presParOf" srcId="{0E027B13-CFE3-4580-AE10-746E3FA85C7A}" destId="{E62EE643-DE0A-4820-8393-B226790E7038}" srcOrd="3" destOrd="0" presId="urn:microsoft.com/office/officeart/2018/2/layout/IconVerticalSolidList"/>
    <dgm:cxn modelId="{C9854CDA-169B-401D-8AFB-E726490EC6EF}" type="presParOf" srcId="{1D1144A8-0E75-4BBB-87D8-69D66F34A61F}" destId="{D98FCA83-B1D4-4D67-BFD8-A87832E7BF61}" srcOrd="5" destOrd="0" presId="urn:microsoft.com/office/officeart/2018/2/layout/IconVerticalSolidList"/>
    <dgm:cxn modelId="{B1FA6003-39CC-4570-9489-D9D98A667012}" type="presParOf" srcId="{1D1144A8-0E75-4BBB-87D8-69D66F34A61F}" destId="{9A446677-3CC8-43D5-B652-87AB5AF2819A}" srcOrd="6" destOrd="0" presId="urn:microsoft.com/office/officeart/2018/2/layout/IconVerticalSolidList"/>
    <dgm:cxn modelId="{8D46A690-A314-4D51-A4A6-DF2E8DCB958A}" type="presParOf" srcId="{9A446677-3CC8-43D5-B652-87AB5AF2819A}" destId="{BB7A50FC-193A-4475-97AE-D395374E968B}" srcOrd="0" destOrd="0" presId="urn:microsoft.com/office/officeart/2018/2/layout/IconVerticalSolidList"/>
    <dgm:cxn modelId="{623BFF34-3B3F-41F6-A448-3DF849815B2B}" type="presParOf" srcId="{9A446677-3CC8-43D5-B652-87AB5AF2819A}" destId="{7989822D-EE31-47C1-B856-9B2CE25E00B8}" srcOrd="1" destOrd="0" presId="urn:microsoft.com/office/officeart/2018/2/layout/IconVerticalSolidList"/>
    <dgm:cxn modelId="{D62B1592-3E0F-438C-B20C-5AA42D77E394}" type="presParOf" srcId="{9A446677-3CC8-43D5-B652-87AB5AF2819A}" destId="{822598F1-3004-4D9A-8822-F2C33C3EBCD5}" srcOrd="2" destOrd="0" presId="urn:microsoft.com/office/officeart/2018/2/layout/IconVerticalSolidList"/>
    <dgm:cxn modelId="{DD074051-7672-4793-93E7-5DE99D6B47F3}" type="presParOf" srcId="{9A446677-3CC8-43D5-B652-87AB5AF2819A}" destId="{9E81D0A4-A6D7-4152-85B5-E980CECB19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242D7D-6907-4E53-81A9-BD0FAF52849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8AB6AE-D8E0-43B4-B5A4-67760400D211}">
      <dgm:prSet/>
      <dgm:spPr/>
      <dgm:t>
        <a:bodyPr/>
        <a:lstStyle/>
        <a:p>
          <a:r>
            <a:rPr lang="en-US" dirty="0"/>
            <a:t>What is Kafka?</a:t>
          </a:r>
        </a:p>
      </dgm:t>
    </dgm:pt>
    <dgm:pt modelId="{EB6CDF6B-8940-48E1-B684-83CD3A2CFD9F}" type="parTrans" cxnId="{A14BC30E-7F40-4484-955C-E7F7A10CCCDC}">
      <dgm:prSet/>
      <dgm:spPr/>
      <dgm:t>
        <a:bodyPr/>
        <a:lstStyle/>
        <a:p>
          <a:endParaRPr lang="en-US"/>
        </a:p>
      </dgm:t>
    </dgm:pt>
    <dgm:pt modelId="{F810ED7E-E389-4ED7-8D23-7E35299D2A53}" type="sibTrans" cxnId="{A14BC30E-7F40-4484-955C-E7F7A10CCCDC}">
      <dgm:prSet/>
      <dgm:spPr/>
      <dgm:t>
        <a:bodyPr/>
        <a:lstStyle/>
        <a:p>
          <a:endParaRPr lang="en-US"/>
        </a:p>
      </dgm:t>
    </dgm:pt>
    <dgm:pt modelId="{71E41FBF-01F2-4F57-A5AC-73DA279E8815}">
      <dgm:prSet/>
      <dgm:spPr/>
      <dgm:t>
        <a:bodyPr/>
        <a:lstStyle/>
        <a:p>
          <a:r>
            <a:rPr lang="en-US"/>
            <a:t>Why do we need Kafka ?</a:t>
          </a:r>
        </a:p>
      </dgm:t>
    </dgm:pt>
    <dgm:pt modelId="{5E2B4C9B-A0C1-4216-8D63-28B1CF7FBAD1}" type="parTrans" cxnId="{C77E541A-6F37-452E-A2EC-B1EBCA404373}">
      <dgm:prSet/>
      <dgm:spPr/>
      <dgm:t>
        <a:bodyPr/>
        <a:lstStyle/>
        <a:p>
          <a:endParaRPr lang="en-US"/>
        </a:p>
      </dgm:t>
    </dgm:pt>
    <dgm:pt modelId="{2644F36F-2906-4AA5-A790-85C731AC5937}" type="sibTrans" cxnId="{C77E541A-6F37-452E-A2EC-B1EBCA404373}">
      <dgm:prSet/>
      <dgm:spPr/>
      <dgm:t>
        <a:bodyPr/>
        <a:lstStyle/>
        <a:p>
          <a:endParaRPr lang="en-US"/>
        </a:p>
      </dgm:t>
    </dgm:pt>
    <dgm:pt modelId="{E59E05D6-39DD-4522-B08C-738E9A0BC61C}">
      <dgm:prSet/>
      <dgm:spPr/>
      <dgm:t>
        <a:bodyPr/>
        <a:lstStyle/>
        <a:p>
          <a:r>
            <a:rPr lang="en-US" dirty="0"/>
            <a:t>Kafka Real time use cases</a:t>
          </a:r>
        </a:p>
      </dgm:t>
    </dgm:pt>
    <dgm:pt modelId="{12C14E84-A228-4B17-8B87-E65094BFACCC}" type="parTrans" cxnId="{56E3D405-AA62-4378-98F0-B5281143F8A6}">
      <dgm:prSet/>
      <dgm:spPr/>
      <dgm:t>
        <a:bodyPr/>
        <a:lstStyle/>
        <a:p>
          <a:endParaRPr lang="en-US"/>
        </a:p>
      </dgm:t>
    </dgm:pt>
    <dgm:pt modelId="{F48FDB37-E347-4602-9108-C8337599F673}" type="sibTrans" cxnId="{56E3D405-AA62-4378-98F0-B5281143F8A6}">
      <dgm:prSet/>
      <dgm:spPr/>
      <dgm:t>
        <a:bodyPr/>
        <a:lstStyle/>
        <a:p>
          <a:endParaRPr lang="en-US"/>
        </a:p>
      </dgm:t>
    </dgm:pt>
    <dgm:pt modelId="{257B5D3D-B87E-4642-9676-2C5A5CFCB5E2}" type="pres">
      <dgm:prSet presAssocID="{F1242D7D-6907-4E53-81A9-BD0FAF5284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465FB4-3ED5-423A-B7D4-23D7ADB042E7}" type="pres">
      <dgm:prSet presAssocID="{558AB6AE-D8E0-43B4-B5A4-67760400D211}" presName="hierRoot1" presStyleCnt="0"/>
      <dgm:spPr/>
    </dgm:pt>
    <dgm:pt modelId="{27203981-3345-4E89-8AD1-702BD4EA2EBF}" type="pres">
      <dgm:prSet presAssocID="{558AB6AE-D8E0-43B4-B5A4-67760400D211}" presName="composite" presStyleCnt="0"/>
      <dgm:spPr/>
    </dgm:pt>
    <dgm:pt modelId="{D88B40E1-7547-4AC1-B503-A21512C7DE38}" type="pres">
      <dgm:prSet presAssocID="{558AB6AE-D8E0-43B4-B5A4-67760400D211}" presName="background" presStyleLbl="node0" presStyleIdx="0" presStyleCnt="3"/>
      <dgm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rgbClr val="AAA180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0A412A53-BD47-4673-B9BF-BFD50E247A23}" type="pres">
      <dgm:prSet presAssocID="{558AB6AE-D8E0-43B4-B5A4-67760400D211}" presName="text" presStyleLbl="fgAcc0" presStyleIdx="0" presStyleCnt="3">
        <dgm:presLayoutVars>
          <dgm:chPref val="3"/>
        </dgm:presLayoutVars>
      </dgm:prSet>
      <dgm:spPr/>
    </dgm:pt>
    <dgm:pt modelId="{7D9E54D3-786C-4C3E-9D34-38A0B90E160C}" type="pres">
      <dgm:prSet presAssocID="{558AB6AE-D8E0-43B4-B5A4-67760400D211}" presName="hierChild2" presStyleCnt="0"/>
      <dgm:spPr/>
    </dgm:pt>
    <dgm:pt modelId="{A47A8DEC-C46B-4A3C-9E55-6B79920ED752}" type="pres">
      <dgm:prSet presAssocID="{71E41FBF-01F2-4F57-A5AC-73DA279E8815}" presName="hierRoot1" presStyleCnt="0"/>
      <dgm:spPr/>
    </dgm:pt>
    <dgm:pt modelId="{BFCD2120-096E-4181-92B7-75774EF4CE2E}" type="pres">
      <dgm:prSet presAssocID="{71E41FBF-01F2-4F57-A5AC-73DA279E8815}" presName="composite" presStyleCnt="0"/>
      <dgm:spPr/>
    </dgm:pt>
    <dgm:pt modelId="{7663556C-40B5-4714-ADC4-0336AE682F78}" type="pres">
      <dgm:prSet presAssocID="{71E41FBF-01F2-4F57-A5AC-73DA279E8815}" presName="background" presStyleLbl="node0" presStyleIdx="1" presStyleCnt="3"/>
      <dgm:spPr>
        <a:solidFill>
          <a:srgbClr val="FFC000"/>
        </a:solidFill>
      </dgm:spPr>
    </dgm:pt>
    <dgm:pt modelId="{1B9C24E8-9E60-4DD4-B539-4D7B66EF6417}" type="pres">
      <dgm:prSet presAssocID="{71E41FBF-01F2-4F57-A5AC-73DA279E8815}" presName="text" presStyleLbl="fgAcc0" presStyleIdx="1" presStyleCnt="3">
        <dgm:presLayoutVars>
          <dgm:chPref val="3"/>
        </dgm:presLayoutVars>
      </dgm:prSet>
      <dgm:spPr/>
    </dgm:pt>
    <dgm:pt modelId="{EDC90A51-8A64-4CFB-9ADA-651CDDC7CE97}" type="pres">
      <dgm:prSet presAssocID="{71E41FBF-01F2-4F57-A5AC-73DA279E8815}" presName="hierChild2" presStyleCnt="0"/>
      <dgm:spPr/>
    </dgm:pt>
    <dgm:pt modelId="{6E248793-9643-4DC9-AC44-277D2459907D}" type="pres">
      <dgm:prSet presAssocID="{E59E05D6-39DD-4522-B08C-738E9A0BC61C}" presName="hierRoot1" presStyleCnt="0"/>
      <dgm:spPr/>
    </dgm:pt>
    <dgm:pt modelId="{03D862BB-31D9-4DF9-9730-35339CCD5298}" type="pres">
      <dgm:prSet presAssocID="{E59E05D6-39DD-4522-B08C-738E9A0BC61C}" presName="composite" presStyleCnt="0"/>
      <dgm:spPr/>
    </dgm:pt>
    <dgm:pt modelId="{4070F6A4-9EF9-4B63-B909-87C2E066320D}" type="pres">
      <dgm:prSet presAssocID="{E59E05D6-39DD-4522-B08C-738E9A0BC61C}" presName="background" presStyleLbl="node0" presStyleIdx="2" presStyleCnt="3"/>
      <dgm:spPr/>
    </dgm:pt>
    <dgm:pt modelId="{4EB28F81-D478-40AD-A51F-2F5E5F64537D}" type="pres">
      <dgm:prSet presAssocID="{E59E05D6-39DD-4522-B08C-738E9A0BC61C}" presName="text" presStyleLbl="fgAcc0" presStyleIdx="2" presStyleCnt="3">
        <dgm:presLayoutVars>
          <dgm:chPref val="3"/>
        </dgm:presLayoutVars>
      </dgm:prSet>
      <dgm:spPr/>
    </dgm:pt>
    <dgm:pt modelId="{80D707EE-0624-46DF-B8CA-7DB64CA0B802}" type="pres">
      <dgm:prSet presAssocID="{E59E05D6-39DD-4522-B08C-738E9A0BC61C}" presName="hierChild2" presStyleCnt="0"/>
      <dgm:spPr/>
    </dgm:pt>
  </dgm:ptLst>
  <dgm:cxnLst>
    <dgm:cxn modelId="{56E3D405-AA62-4378-98F0-B5281143F8A6}" srcId="{F1242D7D-6907-4E53-81A9-BD0FAF52849C}" destId="{E59E05D6-39DD-4522-B08C-738E9A0BC61C}" srcOrd="2" destOrd="0" parTransId="{12C14E84-A228-4B17-8B87-E65094BFACCC}" sibTransId="{F48FDB37-E347-4602-9108-C8337599F673}"/>
    <dgm:cxn modelId="{A14BC30E-7F40-4484-955C-E7F7A10CCCDC}" srcId="{F1242D7D-6907-4E53-81A9-BD0FAF52849C}" destId="{558AB6AE-D8E0-43B4-B5A4-67760400D211}" srcOrd="0" destOrd="0" parTransId="{EB6CDF6B-8940-48E1-B684-83CD3A2CFD9F}" sibTransId="{F810ED7E-E389-4ED7-8D23-7E35299D2A53}"/>
    <dgm:cxn modelId="{C77E541A-6F37-452E-A2EC-B1EBCA404373}" srcId="{F1242D7D-6907-4E53-81A9-BD0FAF52849C}" destId="{71E41FBF-01F2-4F57-A5AC-73DA279E8815}" srcOrd="1" destOrd="0" parTransId="{5E2B4C9B-A0C1-4216-8D63-28B1CF7FBAD1}" sibTransId="{2644F36F-2906-4AA5-A790-85C731AC5937}"/>
    <dgm:cxn modelId="{97B70D27-3E97-4331-AB14-0C061A250A99}" type="presOf" srcId="{E59E05D6-39DD-4522-B08C-738E9A0BC61C}" destId="{4EB28F81-D478-40AD-A51F-2F5E5F64537D}" srcOrd="0" destOrd="0" presId="urn:microsoft.com/office/officeart/2005/8/layout/hierarchy1"/>
    <dgm:cxn modelId="{9BE35C61-19F4-4839-A895-070067A7924B}" type="presOf" srcId="{F1242D7D-6907-4E53-81A9-BD0FAF52849C}" destId="{257B5D3D-B87E-4642-9676-2C5A5CFCB5E2}" srcOrd="0" destOrd="0" presId="urn:microsoft.com/office/officeart/2005/8/layout/hierarchy1"/>
    <dgm:cxn modelId="{3DCCB059-A638-4210-9EAF-D1A998ADDEA1}" type="presOf" srcId="{558AB6AE-D8E0-43B4-B5A4-67760400D211}" destId="{0A412A53-BD47-4673-B9BF-BFD50E247A23}" srcOrd="0" destOrd="0" presId="urn:microsoft.com/office/officeart/2005/8/layout/hierarchy1"/>
    <dgm:cxn modelId="{1E9DD7C0-F785-4D43-8BB8-4622FF04E281}" type="presOf" srcId="{71E41FBF-01F2-4F57-A5AC-73DA279E8815}" destId="{1B9C24E8-9E60-4DD4-B539-4D7B66EF6417}" srcOrd="0" destOrd="0" presId="urn:microsoft.com/office/officeart/2005/8/layout/hierarchy1"/>
    <dgm:cxn modelId="{52DBA290-67FB-4B32-9C6B-D5D5E47B2D84}" type="presParOf" srcId="{257B5D3D-B87E-4642-9676-2C5A5CFCB5E2}" destId="{E0465FB4-3ED5-423A-B7D4-23D7ADB042E7}" srcOrd="0" destOrd="0" presId="urn:microsoft.com/office/officeart/2005/8/layout/hierarchy1"/>
    <dgm:cxn modelId="{C1E86B3B-EDC2-48F9-843E-08AC0AE13062}" type="presParOf" srcId="{E0465FB4-3ED5-423A-B7D4-23D7ADB042E7}" destId="{27203981-3345-4E89-8AD1-702BD4EA2EBF}" srcOrd="0" destOrd="0" presId="urn:microsoft.com/office/officeart/2005/8/layout/hierarchy1"/>
    <dgm:cxn modelId="{C997FECF-9A0E-4277-9C29-0F312B2C227B}" type="presParOf" srcId="{27203981-3345-4E89-8AD1-702BD4EA2EBF}" destId="{D88B40E1-7547-4AC1-B503-A21512C7DE38}" srcOrd="0" destOrd="0" presId="urn:microsoft.com/office/officeart/2005/8/layout/hierarchy1"/>
    <dgm:cxn modelId="{AE3A9E77-766E-4C07-8431-4757C5AA2C25}" type="presParOf" srcId="{27203981-3345-4E89-8AD1-702BD4EA2EBF}" destId="{0A412A53-BD47-4673-B9BF-BFD50E247A23}" srcOrd="1" destOrd="0" presId="urn:microsoft.com/office/officeart/2005/8/layout/hierarchy1"/>
    <dgm:cxn modelId="{E4AB31A1-F00E-48EE-B5E6-654623E06173}" type="presParOf" srcId="{E0465FB4-3ED5-423A-B7D4-23D7ADB042E7}" destId="{7D9E54D3-786C-4C3E-9D34-38A0B90E160C}" srcOrd="1" destOrd="0" presId="urn:microsoft.com/office/officeart/2005/8/layout/hierarchy1"/>
    <dgm:cxn modelId="{E87109D4-D67F-4AC9-99D5-862CCF0FB80E}" type="presParOf" srcId="{257B5D3D-B87E-4642-9676-2C5A5CFCB5E2}" destId="{A47A8DEC-C46B-4A3C-9E55-6B79920ED752}" srcOrd="1" destOrd="0" presId="urn:microsoft.com/office/officeart/2005/8/layout/hierarchy1"/>
    <dgm:cxn modelId="{66486709-D8DE-49EA-8F9A-FC08C39D8E61}" type="presParOf" srcId="{A47A8DEC-C46B-4A3C-9E55-6B79920ED752}" destId="{BFCD2120-096E-4181-92B7-75774EF4CE2E}" srcOrd="0" destOrd="0" presId="urn:microsoft.com/office/officeart/2005/8/layout/hierarchy1"/>
    <dgm:cxn modelId="{55F328B8-88FD-44B0-BAE6-96214984D0A0}" type="presParOf" srcId="{BFCD2120-096E-4181-92B7-75774EF4CE2E}" destId="{7663556C-40B5-4714-ADC4-0336AE682F78}" srcOrd="0" destOrd="0" presId="urn:microsoft.com/office/officeart/2005/8/layout/hierarchy1"/>
    <dgm:cxn modelId="{3BE73210-C090-45D3-AFFA-2B5830411BEF}" type="presParOf" srcId="{BFCD2120-096E-4181-92B7-75774EF4CE2E}" destId="{1B9C24E8-9E60-4DD4-B539-4D7B66EF6417}" srcOrd="1" destOrd="0" presId="urn:microsoft.com/office/officeart/2005/8/layout/hierarchy1"/>
    <dgm:cxn modelId="{3D6E51D1-7C00-4119-A2EB-1E0CDC13EB4C}" type="presParOf" srcId="{A47A8DEC-C46B-4A3C-9E55-6B79920ED752}" destId="{EDC90A51-8A64-4CFB-9ADA-651CDDC7CE97}" srcOrd="1" destOrd="0" presId="urn:microsoft.com/office/officeart/2005/8/layout/hierarchy1"/>
    <dgm:cxn modelId="{7E9FF877-7056-4BC8-A76D-8AFB04B0C1B9}" type="presParOf" srcId="{257B5D3D-B87E-4642-9676-2C5A5CFCB5E2}" destId="{6E248793-9643-4DC9-AC44-277D2459907D}" srcOrd="2" destOrd="0" presId="urn:microsoft.com/office/officeart/2005/8/layout/hierarchy1"/>
    <dgm:cxn modelId="{0571734E-CA81-41CD-AE49-3745C6B6A0CC}" type="presParOf" srcId="{6E248793-9643-4DC9-AC44-277D2459907D}" destId="{03D862BB-31D9-4DF9-9730-35339CCD5298}" srcOrd="0" destOrd="0" presId="urn:microsoft.com/office/officeart/2005/8/layout/hierarchy1"/>
    <dgm:cxn modelId="{9F57795E-EA72-4661-AAE5-E55E59578C9B}" type="presParOf" srcId="{03D862BB-31D9-4DF9-9730-35339CCD5298}" destId="{4070F6A4-9EF9-4B63-B909-87C2E066320D}" srcOrd="0" destOrd="0" presId="urn:microsoft.com/office/officeart/2005/8/layout/hierarchy1"/>
    <dgm:cxn modelId="{0F9D248F-F04C-4F22-B884-4A00FC7C67B5}" type="presParOf" srcId="{03D862BB-31D9-4DF9-9730-35339CCD5298}" destId="{4EB28F81-D478-40AD-A51F-2F5E5F64537D}" srcOrd="1" destOrd="0" presId="urn:microsoft.com/office/officeart/2005/8/layout/hierarchy1"/>
    <dgm:cxn modelId="{B1E9F99B-82CE-4803-8FB5-5B1D7B1FFDB6}" type="presParOf" srcId="{6E248793-9643-4DC9-AC44-277D2459907D}" destId="{80D707EE-0624-46DF-B8CA-7DB64CA0B8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242D7D-6907-4E53-81A9-BD0FAF52849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8AB6AE-D8E0-43B4-B5A4-67760400D211}">
      <dgm:prSet/>
      <dgm:spPr/>
      <dgm:t>
        <a:bodyPr/>
        <a:lstStyle/>
        <a:p>
          <a:r>
            <a:rPr lang="en-US" dirty="0"/>
            <a:t>What is Kafka?</a:t>
          </a:r>
        </a:p>
      </dgm:t>
    </dgm:pt>
    <dgm:pt modelId="{EB6CDF6B-8940-48E1-B684-83CD3A2CFD9F}" type="parTrans" cxnId="{A14BC30E-7F40-4484-955C-E7F7A10CCCDC}">
      <dgm:prSet/>
      <dgm:spPr/>
      <dgm:t>
        <a:bodyPr/>
        <a:lstStyle/>
        <a:p>
          <a:endParaRPr lang="en-US"/>
        </a:p>
      </dgm:t>
    </dgm:pt>
    <dgm:pt modelId="{F810ED7E-E389-4ED7-8D23-7E35299D2A53}" type="sibTrans" cxnId="{A14BC30E-7F40-4484-955C-E7F7A10CCCDC}">
      <dgm:prSet/>
      <dgm:spPr/>
      <dgm:t>
        <a:bodyPr/>
        <a:lstStyle/>
        <a:p>
          <a:endParaRPr lang="en-US"/>
        </a:p>
      </dgm:t>
    </dgm:pt>
    <dgm:pt modelId="{71E41FBF-01F2-4F57-A5AC-73DA279E8815}">
      <dgm:prSet/>
      <dgm:spPr/>
      <dgm:t>
        <a:bodyPr/>
        <a:lstStyle/>
        <a:p>
          <a:r>
            <a:rPr lang="en-US"/>
            <a:t>Why do we need Kafka ?</a:t>
          </a:r>
        </a:p>
      </dgm:t>
    </dgm:pt>
    <dgm:pt modelId="{5E2B4C9B-A0C1-4216-8D63-28B1CF7FBAD1}" type="parTrans" cxnId="{C77E541A-6F37-452E-A2EC-B1EBCA404373}">
      <dgm:prSet/>
      <dgm:spPr/>
      <dgm:t>
        <a:bodyPr/>
        <a:lstStyle/>
        <a:p>
          <a:endParaRPr lang="en-US"/>
        </a:p>
      </dgm:t>
    </dgm:pt>
    <dgm:pt modelId="{2644F36F-2906-4AA5-A790-85C731AC5937}" type="sibTrans" cxnId="{C77E541A-6F37-452E-A2EC-B1EBCA404373}">
      <dgm:prSet/>
      <dgm:spPr/>
      <dgm:t>
        <a:bodyPr/>
        <a:lstStyle/>
        <a:p>
          <a:endParaRPr lang="en-US"/>
        </a:p>
      </dgm:t>
    </dgm:pt>
    <dgm:pt modelId="{E59E05D6-39DD-4522-B08C-738E9A0BC61C}">
      <dgm:prSet/>
      <dgm:spPr/>
      <dgm:t>
        <a:bodyPr/>
        <a:lstStyle/>
        <a:p>
          <a:r>
            <a:rPr lang="en-US" dirty="0"/>
            <a:t>Kafka Real time use cases</a:t>
          </a:r>
        </a:p>
      </dgm:t>
    </dgm:pt>
    <dgm:pt modelId="{12C14E84-A228-4B17-8B87-E65094BFACCC}" type="parTrans" cxnId="{56E3D405-AA62-4378-98F0-B5281143F8A6}">
      <dgm:prSet/>
      <dgm:spPr/>
      <dgm:t>
        <a:bodyPr/>
        <a:lstStyle/>
        <a:p>
          <a:endParaRPr lang="en-US"/>
        </a:p>
      </dgm:t>
    </dgm:pt>
    <dgm:pt modelId="{F48FDB37-E347-4602-9108-C8337599F673}" type="sibTrans" cxnId="{56E3D405-AA62-4378-98F0-B5281143F8A6}">
      <dgm:prSet/>
      <dgm:spPr/>
      <dgm:t>
        <a:bodyPr/>
        <a:lstStyle/>
        <a:p>
          <a:endParaRPr lang="en-US"/>
        </a:p>
      </dgm:t>
    </dgm:pt>
    <dgm:pt modelId="{257B5D3D-B87E-4642-9676-2C5A5CFCB5E2}" type="pres">
      <dgm:prSet presAssocID="{F1242D7D-6907-4E53-81A9-BD0FAF5284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465FB4-3ED5-423A-B7D4-23D7ADB042E7}" type="pres">
      <dgm:prSet presAssocID="{558AB6AE-D8E0-43B4-B5A4-67760400D211}" presName="hierRoot1" presStyleCnt="0"/>
      <dgm:spPr/>
    </dgm:pt>
    <dgm:pt modelId="{27203981-3345-4E89-8AD1-702BD4EA2EBF}" type="pres">
      <dgm:prSet presAssocID="{558AB6AE-D8E0-43B4-B5A4-67760400D211}" presName="composite" presStyleCnt="0"/>
      <dgm:spPr/>
    </dgm:pt>
    <dgm:pt modelId="{D88B40E1-7547-4AC1-B503-A21512C7DE38}" type="pres">
      <dgm:prSet presAssocID="{558AB6AE-D8E0-43B4-B5A4-67760400D211}" presName="background" presStyleLbl="node0" presStyleIdx="0" presStyleCnt="3"/>
      <dgm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rgbClr val="AAA180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0A412A53-BD47-4673-B9BF-BFD50E247A23}" type="pres">
      <dgm:prSet presAssocID="{558AB6AE-D8E0-43B4-B5A4-67760400D211}" presName="text" presStyleLbl="fgAcc0" presStyleIdx="0" presStyleCnt="3">
        <dgm:presLayoutVars>
          <dgm:chPref val="3"/>
        </dgm:presLayoutVars>
      </dgm:prSet>
      <dgm:spPr/>
    </dgm:pt>
    <dgm:pt modelId="{7D9E54D3-786C-4C3E-9D34-38A0B90E160C}" type="pres">
      <dgm:prSet presAssocID="{558AB6AE-D8E0-43B4-B5A4-67760400D211}" presName="hierChild2" presStyleCnt="0"/>
      <dgm:spPr/>
    </dgm:pt>
    <dgm:pt modelId="{A47A8DEC-C46B-4A3C-9E55-6B79920ED752}" type="pres">
      <dgm:prSet presAssocID="{71E41FBF-01F2-4F57-A5AC-73DA279E8815}" presName="hierRoot1" presStyleCnt="0"/>
      <dgm:spPr/>
    </dgm:pt>
    <dgm:pt modelId="{BFCD2120-096E-4181-92B7-75774EF4CE2E}" type="pres">
      <dgm:prSet presAssocID="{71E41FBF-01F2-4F57-A5AC-73DA279E8815}" presName="composite" presStyleCnt="0"/>
      <dgm:spPr/>
    </dgm:pt>
    <dgm:pt modelId="{7663556C-40B5-4714-ADC4-0336AE682F78}" type="pres">
      <dgm:prSet presAssocID="{71E41FBF-01F2-4F57-A5AC-73DA279E8815}" presName="background" presStyleLbl="node0" presStyleIdx="1" presStyleCnt="3"/>
      <dgm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rgbClr val="AAA180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1B9C24E8-9E60-4DD4-B539-4D7B66EF6417}" type="pres">
      <dgm:prSet presAssocID="{71E41FBF-01F2-4F57-A5AC-73DA279E8815}" presName="text" presStyleLbl="fgAcc0" presStyleIdx="1" presStyleCnt="3">
        <dgm:presLayoutVars>
          <dgm:chPref val="3"/>
        </dgm:presLayoutVars>
      </dgm:prSet>
      <dgm:spPr/>
    </dgm:pt>
    <dgm:pt modelId="{EDC90A51-8A64-4CFB-9ADA-651CDDC7CE97}" type="pres">
      <dgm:prSet presAssocID="{71E41FBF-01F2-4F57-A5AC-73DA279E8815}" presName="hierChild2" presStyleCnt="0"/>
      <dgm:spPr/>
    </dgm:pt>
    <dgm:pt modelId="{6E248793-9643-4DC9-AC44-277D2459907D}" type="pres">
      <dgm:prSet presAssocID="{E59E05D6-39DD-4522-B08C-738E9A0BC61C}" presName="hierRoot1" presStyleCnt="0"/>
      <dgm:spPr/>
    </dgm:pt>
    <dgm:pt modelId="{03D862BB-31D9-4DF9-9730-35339CCD5298}" type="pres">
      <dgm:prSet presAssocID="{E59E05D6-39DD-4522-B08C-738E9A0BC61C}" presName="composite" presStyleCnt="0"/>
      <dgm:spPr/>
    </dgm:pt>
    <dgm:pt modelId="{4070F6A4-9EF9-4B63-B909-87C2E066320D}" type="pres">
      <dgm:prSet presAssocID="{E59E05D6-39DD-4522-B08C-738E9A0BC61C}" presName="background" presStyleLbl="node0" presStyleIdx="2" presStyleCnt="3"/>
      <dgm:spPr>
        <a:solidFill>
          <a:srgbClr val="FFC000"/>
        </a:solidFill>
      </dgm:spPr>
    </dgm:pt>
    <dgm:pt modelId="{4EB28F81-D478-40AD-A51F-2F5E5F64537D}" type="pres">
      <dgm:prSet presAssocID="{E59E05D6-39DD-4522-B08C-738E9A0BC61C}" presName="text" presStyleLbl="fgAcc0" presStyleIdx="2" presStyleCnt="3">
        <dgm:presLayoutVars>
          <dgm:chPref val="3"/>
        </dgm:presLayoutVars>
      </dgm:prSet>
      <dgm:spPr/>
    </dgm:pt>
    <dgm:pt modelId="{80D707EE-0624-46DF-B8CA-7DB64CA0B802}" type="pres">
      <dgm:prSet presAssocID="{E59E05D6-39DD-4522-B08C-738E9A0BC61C}" presName="hierChild2" presStyleCnt="0"/>
      <dgm:spPr/>
    </dgm:pt>
  </dgm:ptLst>
  <dgm:cxnLst>
    <dgm:cxn modelId="{56E3D405-AA62-4378-98F0-B5281143F8A6}" srcId="{F1242D7D-6907-4E53-81A9-BD0FAF52849C}" destId="{E59E05D6-39DD-4522-B08C-738E9A0BC61C}" srcOrd="2" destOrd="0" parTransId="{12C14E84-A228-4B17-8B87-E65094BFACCC}" sibTransId="{F48FDB37-E347-4602-9108-C8337599F673}"/>
    <dgm:cxn modelId="{A14BC30E-7F40-4484-955C-E7F7A10CCCDC}" srcId="{F1242D7D-6907-4E53-81A9-BD0FAF52849C}" destId="{558AB6AE-D8E0-43B4-B5A4-67760400D211}" srcOrd="0" destOrd="0" parTransId="{EB6CDF6B-8940-48E1-B684-83CD3A2CFD9F}" sibTransId="{F810ED7E-E389-4ED7-8D23-7E35299D2A53}"/>
    <dgm:cxn modelId="{C77E541A-6F37-452E-A2EC-B1EBCA404373}" srcId="{F1242D7D-6907-4E53-81A9-BD0FAF52849C}" destId="{71E41FBF-01F2-4F57-A5AC-73DA279E8815}" srcOrd="1" destOrd="0" parTransId="{5E2B4C9B-A0C1-4216-8D63-28B1CF7FBAD1}" sibTransId="{2644F36F-2906-4AA5-A790-85C731AC5937}"/>
    <dgm:cxn modelId="{97B70D27-3E97-4331-AB14-0C061A250A99}" type="presOf" srcId="{E59E05D6-39DD-4522-B08C-738E9A0BC61C}" destId="{4EB28F81-D478-40AD-A51F-2F5E5F64537D}" srcOrd="0" destOrd="0" presId="urn:microsoft.com/office/officeart/2005/8/layout/hierarchy1"/>
    <dgm:cxn modelId="{9BE35C61-19F4-4839-A895-070067A7924B}" type="presOf" srcId="{F1242D7D-6907-4E53-81A9-BD0FAF52849C}" destId="{257B5D3D-B87E-4642-9676-2C5A5CFCB5E2}" srcOrd="0" destOrd="0" presId="urn:microsoft.com/office/officeart/2005/8/layout/hierarchy1"/>
    <dgm:cxn modelId="{3DCCB059-A638-4210-9EAF-D1A998ADDEA1}" type="presOf" srcId="{558AB6AE-D8E0-43B4-B5A4-67760400D211}" destId="{0A412A53-BD47-4673-B9BF-BFD50E247A23}" srcOrd="0" destOrd="0" presId="urn:microsoft.com/office/officeart/2005/8/layout/hierarchy1"/>
    <dgm:cxn modelId="{1E9DD7C0-F785-4D43-8BB8-4622FF04E281}" type="presOf" srcId="{71E41FBF-01F2-4F57-A5AC-73DA279E8815}" destId="{1B9C24E8-9E60-4DD4-B539-4D7B66EF6417}" srcOrd="0" destOrd="0" presId="urn:microsoft.com/office/officeart/2005/8/layout/hierarchy1"/>
    <dgm:cxn modelId="{52DBA290-67FB-4B32-9C6B-D5D5E47B2D84}" type="presParOf" srcId="{257B5D3D-B87E-4642-9676-2C5A5CFCB5E2}" destId="{E0465FB4-3ED5-423A-B7D4-23D7ADB042E7}" srcOrd="0" destOrd="0" presId="urn:microsoft.com/office/officeart/2005/8/layout/hierarchy1"/>
    <dgm:cxn modelId="{C1E86B3B-EDC2-48F9-843E-08AC0AE13062}" type="presParOf" srcId="{E0465FB4-3ED5-423A-B7D4-23D7ADB042E7}" destId="{27203981-3345-4E89-8AD1-702BD4EA2EBF}" srcOrd="0" destOrd="0" presId="urn:microsoft.com/office/officeart/2005/8/layout/hierarchy1"/>
    <dgm:cxn modelId="{C997FECF-9A0E-4277-9C29-0F312B2C227B}" type="presParOf" srcId="{27203981-3345-4E89-8AD1-702BD4EA2EBF}" destId="{D88B40E1-7547-4AC1-B503-A21512C7DE38}" srcOrd="0" destOrd="0" presId="urn:microsoft.com/office/officeart/2005/8/layout/hierarchy1"/>
    <dgm:cxn modelId="{AE3A9E77-766E-4C07-8431-4757C5AA2C25}" type="presParOf" srcId="{27203981-3345-4E89-8AD1-702BD4EA2EBF}" destId="{0A412A53-BD47-4673-B9BF-BFD50E247A23}" srcOrd="1" destOrd="0" presId="urn:microsoft.com/office/officeart/2005/8/layout/hierarchy1"/>
    <dgm:cxn modelId="{E4AB31A1-F00E-48EE-B5E6-654623E06173}" type="presParOf" srcId="{E0465FB4-3ED5-423A-B7D4-23D7ADB042E7}" destId="{7D9E54D3-786C-4C3E-9D34-38A0B90E160C}" srcOrd="1" destOrd="0" presId="urn:microsoft.com/office/officeart/2005/8/layout/hierarchy1"/>
    <dgm:cxn modelId="{E87109D4-D67F-4AC9-99D5-862CCF0FB80E}" type="presParOf" srcId="{257B5D3D-B87E-4642-9676-2C5A5CFCB5E2}" destId="{A47A8DEC-C46B-4A3C-9E55-6B79920ED752}" srcOrd="1" destOrd="0" presId="urn:microsoft.com/office/officeart/2005/8/layout/hierarchy1"/>
    <dgm:cxn modelId="{66486709-D8DE-49EA-8F9A-FC08C39D8E61}" type="presParOf" srcId="{A47A8DEC-C46B-4A3C-9E55-6B79920ED752}" destId="{BFCD2120-096E-4181-92B7-75774EF4CE2E}" srcOrd="0" destOrd="0" presId="urn:microsoft.com/office/officeart/2005/8/layout/hierarchy1"/>
    <dgm:cxn modelId="{55F328B8-88FD-44B0-BAE6-96214984D0A0}" type="presParOf" srcId="{BFCD2120-096E-4181-92B7-75774EF4CE2E}" destId="{7663556C-40B5-4714-ADC4-0336AE682F78}" srcOrd="0" destOrd="0" presId="urn:microsoft.com/office/officeart/2005/8/layout/hierarchy1"/>
    <dgm:cxn modelId="{3BE73210-C090-45D3-AFFA-2B5830411BEF}" type="presParOf" srcId="{BFCD2120-096E-4181-92B7-75774EF4CE2E}" destId="{1B9C24E8-9E60-4DD4-B539-4D7B66EF6417}" srcOrd="1" destOrd="0" presId="urn:microsoft.com/office/officeart/2005/8/layout/hierarchy1"/>
    <dgm:cxn modelId="{3D6E51D1-7C00-4119-A2EB-1E0CDC13EB4C}" type="presParOf" srcId="{A47A8DEC-C46B-4A3C-9E55-6B79920ED752}" destId="{EDC90A51-8A64-4CFB-9ADA-651CDDC7CE97}" srcOrd="1" destOrd="0" presId="urn:microsoft.com/office/officeart/2005/8/layout/hierarchy1"/>
    <dgm:cxn modelId="{7E9FF877-7056-4BC8-A76D-8AFB04B0C1B9}" type="presParOf" srcId="{257B5D3D-B87E-4642-9676-2C5A5CFCB5E2}" destId="{6E248793-9643-4DC9-AC44-277D2459907D}" srcOrd="2" destOrd="0" presId="urn:microsoft.com/office/officeart/2005/8/layout/hierarchy1"/>
    <dgm:cxn modelId="{0571734E-CA81-41CD-AE49-3745C6B6A0CC}" type="presParOf" srcId="{6E248793-9643-4DC9-AC44-277D2459907D}" destId="{03D862BB-31D9-4DF9-9730-35339CCD5298}" srcOrd="0" destOrd="0" presId="urn:microsoft.com/office/officeart/2005/8/layout/hierarchy1"/>
    <dgm:cxn modelId="{9F57795E-EA72-4661-AAE5-E55E59578C9B}" type="presParOf" srcId="{03D862BB-31D9-4DF9-9730-35339CCD5298}" destId="{4070F6A4-9EF9-4B63-B909-87C2E066320D}" srcOrd="0" destOrd="0" presId="urn:microsoft.com/office/officeart/2005/8/layout/hierarchy1"/>
    <dgm:cxn modelId="{0F9D248F-F04C-4F22-B884-4A00FC7C67B5}" type="presParOf" srcId="{03D862BB-31D9-4DF9-9730-35339CCD5298}" destId="{4EB28F81-D478-40AD-A51F-2F5E5F64537D}" srcOrd="1" destOrd="0" presId="urn:microsoft.com/office/officeart/2005/8/layout/hierarchy1"/>
    <dgm:cxn modelId="{B1E9F99B-82CE-4803-8FB5-5B1D7B1FFDB6}" type="presParOf" srcId="{6E248793-9643-4DC9-AC44-277D2459907D}" destId="{80D707EE-0624-46DF-B8CA-7DB64CA0B8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242D7D-6907-4E53-81A9-BD0FAF52849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8AB6AE-D8E0-43B4-B5A4-67760400D211}">
      <dgm:prSet/>
      <dgm:spPr/>
      <dgm:t>
        <a:bodyPr/>
        <a:lstStyle/>
        <a:p>
          <a:r>
            <a:rPr lang="en-US" dirty="0"/>
            <a:t>What is Kafka?</a:t>
          </a:r>
        </a:p>
      </dgm:t>
    </dgm:pt>
    <dgm:pt modelId="{EB6CDF6B-8940-48E1-B684-83CD3A2CFD9F}" type="parTrans" cxnId="{A14BC30E-7F40-4484-955C-E7F7A10CCCDC}">
      <dgm:prSet/>
      <dgm:spPr/>
      <dgm:t>
        <a:bodyPr/>
        <a:lstStyle/>
        <a:p>
          <a:endParaRPr lang="en-US"/>
        </a:p>
      </dgm:t>
    </dgm:pt>
    <dgm:pt modelId="{F810ED7E-E389-4ED7-8D23-7E35299D2A53}" type="sibTrans" cxnId="{A14BC30E-7F40-4484-955C-E7F7A10CCCDC}">
      <dgm:prSet/>
      <dgm:spPr/>
      <dgm:t>
        <a:bodyPr/>
        <a:lstStyle/>
        <a:p>
          <a:endParaRPr lang="en-US"/>
        </a:p>
      </dgm:t>
    </dgm:pt>
    <dgm:pt modelId="{71E41FBF-01F2-4F57-A5AC-73DA279E8815}">
      <dgm:prSet/>
      <dgm:spPr/>
      <dgm:t>
        <a:bodyPr/>
        <a:lstStyle/>
        <a:p>
          <a:r>
            <a:rPr lang="en-US"/>
            <a:t>Why do we need Kafka ?</a:t>
          </a:r>
        </a:p>
      </dgm:t>
    </dgm:pt>
    <dgm:pt modelId="{5E2B4C9B-A0C1-4216-8D63-28B1CF7FBAD1}" type="parTrans" cxnId="{C77E541A-6F37-452E-A2EC-B1EBCA404373}">
      <dgm:prSet/>
      <dgm:spPr/>
      <dgm:t>
        <a:bodyPr/>
        <a:lstStyle/>
        <a:p>
          <a:endParaRPr lang="en-US"/>
        </a:p>
      </dgm:t>
    </dgm:pt>
    <dgm:pt modelId="{2644F36F-2906-4AA5-A790-85C731AC5937}" type="sibTrans" cxnId="{C77E541A-6F37-452E-A2EC-B1EBCA404373}">
      <dgm:prSet/>
      <dgm:spPr/>
      <dgm:t>
        <a:bodyPr/>
        <a:lstStyle/>
        <a:p>
          <a:endParaRPr lang="en-US"/>
        </a:p>
      </dgm:t>
    </dgm:pt>
    <dgm:pt modelId="{E59E05D6-39DD-4522-B08C-738E9A0BC61C}">
      <dgm:prSet/>
      <dgm:spPr/>
      <dgm:t>
        <a:bodyPr/>
        <a:lstStyle/>
        <a:p>
          <a:r>
            <a:rPr lang="en-US" dirty="0"/>
            <a:t>Kafka Real time use cases</a:t>
          </a:r>
        </a:p>
      </dgm:t>
    </dgm:pt>
    <dgm:pt modelId="{12C14E84-A228-4B17-8B87-E65094BFACCC}" type="parTrans" cxnId="{56E3D405-AA62-4378-98F0-B5281143F8A6}">
      <dgm:prSet/>
      <dgm:spPr/>
      <dgm:t>
        <a:bodyPr/>
        <a:lstStyle/>
        <a:p>
          <a:endParaRPr lang="en-US"/>
        </a:p>
      </dgm:t>
    </dgm:pt>
    <dgm:pt modelId="{F48FDB37-E347-4602-9108-C8337599F673}" type="sibTrans" cxnId="{56E3D405-AA62-4378-98F0-B5281143F8A6}">
      <dgm:prSet/>
      <dgm:spPr/>
      <dgm:t>
        <a:bodyPr/>
        <a:lstStyle/>
        <a:p>
          <a:endParaRPr lang="en-US"/>
        </a:p>
      </dgm:t>
    </dgm:pt>
    <dgm:pt modelId="{257B5D3D-B87E-4642-9676-2C5A5CFCB5E2}" type="pres">
      <dgm:prSet presAssocID="{F1242D7D-6907-4E53-81A9-BD0FAF5284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465FB4-3ED5-423A-B7D4-23D7ADB042E7}" type="pres">
      <dgm:prSet presAssocID="{558AB6AE-D8E0-43B4-B5A4-67760400D211}" presName="hierRoot1" presStyleCnt="0"/>
      <dgm:spPr/>
    </dgm:pt>
    <dgm:pt modelId="{27203981-3345-4E89-8AD1-702BD4EA2EBF}" type="pres">
      <dgm:prSet presAssocID="{558AB6AE-D8E0-43B4-B5A4-67760400D211}" presName="composite" presStyleCnt="0"/>
      <dgm:spPr/>
    </dgm:pt>
    <dgm:pt modelId="{D88B40E1-7547-4AC1-B503-A21512C7DE38}" type="pres">
      <dgm:prSet presAssocID="{558AB6AE-D8E0-43B4-B5A4-67760400D211}" presName="background" presStyleLbl="node0" presStyleIdx="0" presStyleCnt="3"/>
      <dgm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rgbClr val="AAA180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0A412A53-BD47-4673-B9BF-BFD50E247A23}" type="pres">
      <dgm:prSet presAssocID="{558AB6AE-D8E0-43B4-B5A4-67760400D211}" presName="text" presStyleLbl="fgAcc0" presStyleIdx="0" presStyleCnt="3">
        <dgm:presLayoutVars>
          <dgm:chPref val="3"/>
        </dgm:presLayoutVars>
      </dgm:prSet>
      <dgm:spPr/>
    </dgm:pt>
    <dgm:pt modelId="{7D9E54D3-786C-4C3E-9D34-38A0B90E160C}" type="pres">
      <dgm:prSet presAssocID="{558AB6AE-D8E0-43B4-B5A4-67760400D211}" presName="hierChild2" presStyleCnt="0"/>
      <dgm:spPr/>
    </dgm:pt>
    <dgm:pt modelId="{A47A8DEC-C46B-4A3C-9E55-6B79920ED752}" type="pres">
      <dgm:prSet presAssocID="{71E41FBF-01F2-4F57-A5AC-73DA279E8815}" presName="hierRoot1" presStyleCnt="0"/>
      <dgm:spPr/>
    </dgm:pt>
    <dgm:pt modelId="{BFCD2120-096E-4181-92B7-75774EF4CE2E}" type="pres">
      <dgm:prSet presAssocID="{71E41FBF-01F2-4F57-A5AC-73DA279E8815}" presName="composite" presStyleCnt="0"/>
      <dgm:spPr/>
    </dgm:pt>
    <dgm:pt modelId="{7663556C-40B5-4714-ADC4-0336AE682F78}" type="pres">
      <dgm:prSet presAssocID="{71E41FBF-01F2-4F57-A5AC-73DA279E8815}" presName="background" presStyleLbl="node0" presStyleIdx="1" presStyleCnt="3"/>
      <dgm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rgbClr val="AAA180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1B9C24E8-9E60-4DD4-B539-4D7B66EF6417}" type="pres">
      <dgm:prSet presAssocID="{71E41FBF-01F2-4F57-A5AC-73DA279E8815}" presName="text" presStyleLbl="fgAcc0" presStyleIdx="1" presStyleCnt="3">
        <dgm:presLayoutVars>
          <dgm:chPref val="3"/>
        </dgm:presLayoutVars>
      </dgm:prSet>
      <dgm:spPr/>
    </dgm:pt>
    <dgm:pt modelId="{EDC90A51-8A64-4CFB-9ADA-651CDDC7CE97}" type="pres">
      <dgm:prSet presAssocID="{71E41FBF-01F2-4F57-A5AC-73DA279E8815}" presName="hierChild2" presStyleCnt="0"/>
      <dgm:spPr/>
    </dgm:pt>
    <dgm:pt modelId="{6E248793-9643-4DC9-AC44-277D2459907D}" type="pres">
      <dgm:prSet presAssocID="{E59E05D6-39DD-4522-B08C-738E9A0BC61C}" presName="hierRoot1" presStyleCnt="0"/>
      <dgm:spPr/>
    </dgm:pt>
    <dgm:pt modelId="{03D862BB-31D9-4DF9-9730-35339CCD5298}" type="pres">
      <dgm:prSet presAssocID="{E59E05D6-39DD-4522-B08C-738E9A0BC61C}" presName="composite" presStyleCnt="0"/>
      <dgm:spPr/>
    </dgm:pt>
    <dgm:pt modelId="{4070F6A4-9EF9-4B63-B909-87C2E066320D}" type="pres">
      <dgm:prSet presAssocID="{E59E05D6-39DD-4522-B08C-738E9A0BC61C}" presName="background" presStyleLbl="node0" presStyleIdx="2" presStyleCnt="3"/>
      <dgm:spPr>
        <a:solidFill>
          <a:srgbClr val="FFC000"/>
        </a:solidFill>
      </dgm:spPr>
    </dgm:pt>
    <dgm:pt modelId="{4EB28F81-D478-40AD-A51F-2F5E5F64537D}" type="pres">
      <dgm:prSet presAssocID="{E59E05D6-39DD-4522-B08C-738E9A0BC61C}" presName="text" presStyleLbl="fgAcc0" presStyleIdx="2" presStyleCnt="3">
        <dgm:presLayoutVars>
          <dgm:chPref val="3"/>
        </dgm:presLayoutVars>
      </dgm:prSet>
      <dgm:spPr/>
    </dgm:pt>
    <dgm:pt modelId="{80D707EE-0624-46DF-B8CA-7DB64CA0B802}" type="pres">
      <dgm:prSet presAssocID="{E59E05D6-39DD-4522-B08C-738E9A0BC61C}" presName="hierChild2" presStyleCnt="0"/>
      <dgm:spPr/>
    </dgm:pt>
  </dgm:ptLst>
  <dgm:cxnLst>
    <dgm:cxn modelId="{56E3D405-AA62-4378-98F0-B5281143F8A6}" srcId="{F1242D7D-6907-4E53-81A9-BD0FAF52849C}" destId="{E59E05D6-39DD-4522-B08C-738E9A0BC61C}" srcOrd="2" destOrd="0" parTransId="{12C14E84-A228-4B17-8B87-E65094BFACCC}" sibTransId="{F48FDB37-E347-4602-9108-C8337599F673}"/>
    <dgm:cxn modelId="{A14BC30E-7F40-4484-955C-E7F7A10CCCDC}" srcId="{F1242D7D-6907-4E53-81A9-BD0FAF52849C}" destId="{558AB6AE-D8E0-43B4-B5A4-67760400D211}" srcOrd="0" destOrd="0" parTransId="{EB6CDF6B-8940-48E1-B684-83CD3A2CFD9F}" sibTransId="{F810ED7E-E389-4ED7-8D23-7E35299D2A53}"/>
    <dgm:cxn modelId="{C77E541A-6F37-452E-A2EC-B1EBCA404373}" srcId="{F1242D7D-6907-4E53-81A9-BD0FAF52849C}" destId="{71E41FBF-01F2-4F57-A5AC-73DA279E8815}" srcOrd="1" destOrd="0" parTransId="{5E2B4C9B-A0C1-4216-8D63-28B1CF7FBAD1}" sibTransId="{2644F36F-2906-4AA5-A790-85C731AC5937}"/>
    <dgm:cxn modelId="{97B70D27-3E97-4331-AB14-0C061A250A99}" type="presOf" srcId="{E59E05D6-39DD-4522-B08C-738E9A0BC61C}" destId="{4EB28F81-D478-40AD-A51F-2F5E5F64537D}" srcOrd="0" destOrd="0" presId="urn:microsoft.com/office/officeart/2005/8/layout/hierarchy1"/>
    <dgm:cxn modelId="{9BE35C61-19F4-4839-A895-070067A7924B}" type="presOf" srcId="{F1242D7D-6907-4E53-81A9-BD0FAF52849C}" destId="{257B5D3D-B87E-4642-9676-2C5A5CFCB5E2}" srcOrd="0" destOrd="0" presId="urn:microsoft.com/office/officeart/2005/8/layout/hierarchy1"/>
    <dgm:cxn modelId="{3DCCB059-A638-4210-9EAF-D1A998ADDEA1}" type="presOf" srcId="{558AB6AE-D8E0-43B4-B5A4-67760400D211}" destId="{0A412A53-BD47-4673-B9BF-BFD50E247A23}" srcOrd="0" destOrd="0" presId="urn:microsoft.com/office/officeart/2005/8/layout/hierarchy1"/>
    <dgm:cxn modelId="{1E9DD7C0-F785-4D43-8BB8-4622FF04E281}" type="presOf" srcId="{71E41FBF-01F2-4F57-A5AC-73DA279E8815}" destId="{1B9C24E8-9E60-4DD4-B539-4D7B66EF6417}" srcOrd="0" destOrd="0" presId="urn:microsoft.com/office/officeart/2005/8/layout/hierarchy1"/>
    <dgm:cxn modelId="{52DBA290-67FB-4B32-9C6B-D5D5E47B2D84}" type="presParOf" srcId="{257B5D3D-B87E-4642-9676-2C5A5CFCB5E2}" destId="{E0465FB4-3ED5-423A-B7D4-23D7ADB042E7}" srcOrd="0" destOrd="0" presId="urn:microsoft.com/office/officeart/2005/8/layout/hierarchy1"/>
    <dgm:cxn modelId="{C1E86B3B-EDC2-48F9-843E-08AC0AE13062}" type="presParOf" srcId="{E0465FB4-3ED5-423A-B7D4-23D7ADB042E7}" destId="{27203981-3345-4E89-8AD1-702BD4EA2EBF}" srcOrd="0" destOrd="0" presId="urn:microsoft.com/office/officeart/2005/8/layout/hierarchy1"/>
    <dgm:cxn modelId="{C997FECF-9A0E-4277-9C29-0F312B2C227B}" type="presParOf" srcId="{27203981-3345-4E89-8AD1-702BD4EA2EBF}" destId="{D88B40E1-7547-4AC1-B503-A21512C7DE38}" srcOrd="0" destOrd="0" presId="urn:microsoft.com/office/officeart/2005/8/layout/hierarchy1"/>
    <dgm:cxn modelId="{AE3A9E77-766E-4C07-8431-4757C5AA2C25}" type="presParOf" srcId="{27203981-3345-4E89-8AD1-702BD4EA2EBF}" destId="{0A412A53-BD47-4673-B9BF-BFD50E247A23}" srcOrd="1" destOrd="0" presId="urn:microsoft.com/office/officeart/2005/8/layout/hierarchy1"/>
    <dgm:cxn modelId="{E4AB31A1-F00E-48EE-B5E6-654623E06173}" type="presParOf" srcId="{E0465FB4-3ED5-423A-B7D4-23D7ADB042E7}" destId="{7D9E54D3-786C-4C3E-9D34-38A0B90E160C}" srcOrd="1" destOrd="0" presId="urn:microsoft.com/office/officeart/2005/8/layout/hierarchy1"/>
    <dgm:cxn modelId="{E87109D4-D67F-4AC9-99D5-862CCF0FB80E}" type="presParOf" srcId="{257B5D3D-B87E-4642-9676-2C5A5CFCB5E2}" destId="{A47A8DEC-C46B-4A3C-9E55-6B79920ED752}" srcOrd="1" destOrd="0" presId="urn:microsoft.com/office/officeart/2005/8/layout/hierarchy1"/>
    <dgm:cxn modelId="{66486709-D8DE-49EA-8F9A-FC08C39D8E61}" type="presParOf" srcId="{A47A8DEC-C46B-4A3C-9E55-6B79920ED752}" destId="{BFCD2120-096E-4181-92B7-75774EF4CE2E}" srcOrd="0" destOrd="0" presId="urn:microsoft.com/office/officeart/2005/8/layout/hierarchy1"/>
    <dgm:cxn modelId="{55F328B8-88FD-44B0-BAE6-96214984D0A0}" type="presParOf" srcId="{BFCD2120-096E-4181-92B7-75774EF4CE2E}" destId="{7663556C-40B5-4714-ADC4-0336AE682F78}" srcOrd="0" destOrd="0" presId="urn:microsoft.com/office/officeart/2005/8/layout/hierarchy1"/>
    <dgm:cxn modelId="{3BE73210-C090-45D3-AFFA-2B5830411BEF}" type="presParOf" srcId="{BFCD2120-096E-4181-92B7-75774EF4CE2E}" destId="{1B9C24E8-9E60-4DD4-B539-4D7B66EF6417}" srcOrd="1" destOrd="0" presId="urn:microsoft.com/office/officeart/2005/8/layout/hierarchy1"/>
    <dgm:cxn modelId="{3D6E51D1-7C00-4119-A2EB-1E0CDC13EB4C}" type="presParOf" srcId="{A47A8DEC-C46B-4A3C-9E55-6B79920ED752}" destId="{EDC90A51-8A64-4CFB-9ADA-651CDDC7CE97}" srcOrd="1" destOrd="0" presId="urn:microsoft.com/office/officeart/2005/8/layout/hierarchy1"/>
    <dgm:cxn modelId="{7E9FF877-7056-4BC8-A76D-8AFB04B0C1B9}" type="presParOf" srcId="{257B5D3D-B87E-4642-9676-2C5A5CFCB5E2}" destId="{6E248793-9643-4DC9-AC44-277D2459907D}" srcOrd="2" destOrd="0" presId="urn:microsoft.com/office/officeart/2005/8/layout/hierarchy1"/>
    <dgm:cxn modelId="{0571734E-CA81-41CD-AE49-3745C6B6A0CC}" type="presParOf" srcId="{6E248793-9643-4DC9-AC44-277D2459907D}" destId="{03D862BB-31D9-4DF9-9730-35339CCD5298}" srcOrd="0" destOrd="0" presId="urn:microsoft.com/office/officeart/2005/8/layout/hierarchy1"/>
    <dgm:cxn modelId="{9F57795E-EA72-4661-AAE5-E55E59578C9B}" type="presParOf" srcId="{03D862BB-31D9-4DF9-9730-35339CCD5298}" destId="{4070F6A4-9EF9-4B63-B909-87C2E066320D}" srcOrd="0" destOrd="0" presId="urn:microsoft.com/office/officeart/2005/8/layout/hierarchy1"/>
    <dgm:cxn modelId="{0F9D248F-F04C-4F22-B884-4A00FC7C67B5}" type="presParOf" srcId="{03D862BB-31D9-4DF9-9730-35339CCD5298}" destId="{4EB28F81-D478-40AD-A51F-2F5E5F64537D}" srcOrd="1" destOrd="0" presId="urn:microsoft.com/office/officeart/2005/8/layout/hierarchy1"/>
    <dgm:cxn modelId="{B1E9F99B-82CE-4803-8FB5-5B1D7B1FFDB6}" type="presParOf" srcId="{6E248793-9643-4DC9-AC44-277D2459907D}" destId="{80D707EE-0624-46DF-B8CA-7DB64CA0B8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B40E1-7547-4AC1-B503-A21512C7DE38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12A53-BD47-4673-B9BF-BFD50E247A23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What is Kafka?</a:t>
          </a:r>
        </a:p>
      </dsp:txBody>
      <dsp:txXfrm>
        <a:off x="366939" y="1196774"/>
        <a:ext cx="2723696" cy="1691139"/>
      </dsp:txXfrm>
    </dsp:sp>
    <dsp:sp modelId="{7663556C-40B5-4714-ADC4-0336AE682F7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C24E8-9E60-4DD4-B539-4D7B66EF6417}">
      <dsp:nvSpPr>
        <dsp:cNvPr id="0" name=""/>
        <dsp:cNvSpPr/>
      </dsp:nvSpPr>
      <dsp:spPr>
        <a:xfrm>
          <a:off x="3771900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Why do we need Kafka ?</a:t>
          </a:r>
        </a:p>
      </dsp:txBody>
      <dsp:txXfrm>
        <a:off x="3824514" y="1196774"/>
        <a:ext cx="2723696" cy="1691139"/>
      </dsp:txXfrm>
    </dsp:sp>
    <dsp:sp modelId="{4070F6A4-9EF9-4B63-B909-87C2E066320D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28F81-D478-40AD-A51F-2F5E5F64537D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Kafka Real time use cases</a:t>
          </a:r>
        </a:p>
      </dsp:txBody>
      <dsp:txXfrm>
        <a:off x="7282089" y="1196774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B40E1-7547-4AC1-B503-A21512C7DE38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12A53-BD47-4673-B9BF-BFD50E247A23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What is Kafka?</a:t>
          </a:r>
        </a:p>
      </dsp:txBody>
      <dsp:txXfrm>
        <a:off x="366939" y="1196774"/>
        <a:ext cx="2723696" cy="1691139"/>
      </dsp:txXfrm>
    </dsp:sp>
    <dsp:sp modelId="{7663556C-40B5-4714-ADC4-0336AE682F7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C24E8-9E60-4DD4-B539-4D7B66EF6417}">
      <dsp:nvSpPr>
        <dsp:cNvPr id="0" name=""/>
        <dsp:cNvSpPr/>
      </dsp:nvSpPr>
      <dsp:spPr>
        <a:xfrm>
          <a:off x="3771900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Why do we need Kafka ?</a:t>
          </a:r>
        </a:p>
      </dsp:txBody>
      <dsp:txXfrm>
        <a:off x="3824514" y="1196774"/>
        <a:ext cx="2723696" cy="1691139"/>
      </dsp:txXfrm>
    </dsp:sp>
    <dsp:sp modelId="{4070F6A4-9EF9-4B63-B909-87C2E066320D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28F81-D478-40AD-A51F-2F5E5F64537D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Kafka Real time use cases</a:t>
          </a:r>
        </a:p>
      </dsp:txBody>
      <dsp:txXfrm>
        <a:off x="7282089" y="1196774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6FCE3-9EAB-4E09-8134-962BAC5DD51E}">
      <dsp:nvSpPr>
        <dsp:cNvPr id="0" name=""/>
        <dsp:cNvSpPr/>
      </dsp:nvSpPr>
      <dsp:spPr>
        <a:xfrm>
          <a:off x="0" y="1560"/>
          <a:ext cx="6437367" cy="791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F8A38-6DF8-49AC-A106-4F571CD4369C}">
      <dsp:nvSpPr>
        <dsp:cNvPr id="0" name=""/>
        <dsp:cNvSpPr/>
      </dsp:nvSpPr>
      <dsp:spPr>
        <a:xfrm>
          <a:off x="239310" y="179560"/>
          <a:ext cx="435110" cy="435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F21F1-44EF-4820-8B15-136A15B1993C}">
      <dsp:nvSpPr>
        <dsp:cNvPr id="0" name=""/>
        <dsp:cNvSpPr/>
      </dsp:nvSpPr>
      <dsp:spPr>
        <a:xfrm>
          <a:off x="913731" y="1560"/>
          <a:ext cx="5523635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Apache </a:t>
          </a:r>
          <a:r>
            <a:rPr lang="en-US" sz="2200" kern="1200" dirty="0" err="1"/>
            <a:t>kafka</a:t>
          </a:r>
          <a:r>
            <a:rPr lang="en-US" sz="2200" kern="1200" dirty="0"/>
            <a:t> is </a:t>
          </a:r>
        </a:p>
      </dsp:txBody>
      <dsp:txXfrm>
        <a:off x="913731" y="1560"/>
        <a:ext cx="5523635" cy="791109"/>
      </dsp:txXfrm>
    </dsp:sp>
    <dsp:sp modelId="{6C855AC7-ABD2-4B52-8A6C-0EB29DA64B2D}">
      <dsp:nvSpPr>
        <dsp:cNvPr id="0" name=""/>
        <dsp:cNvSpPr/>
      </dsp:nvSpPr>
      <dsp:spPr>
        <a:xfrm>
          <a:off x="0" y="990447"/>
          <a:ext cx="6437367" cy="791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5888D-1E98-4A33-83EA-DE6813F5E149}">
      <dsp:nvSpPr>
        <dsp:cNvPr id="0" name=""/>
        <dsp:cNvSpPr/>
      </dsp:nvSpPr>
      <dsp:spPr>
        <a:xfrm>
          <a:off x="239310" y="1168447"/>
          <a:ext cx="435110" cy="435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28FEA-1FE7-470C-8F71-88B548A0346D}">
      <dsp:nvSpPr>
        <dsp:cNvPr id="0" name=""/>
        <dsp:cNvSpPr/>
      </dsp:nvSpPr>
      <dsp:spPr>
        <a:xfrm>
          <a:off x="913731" y="990447"/>
          <a:ext cx="5523635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 open source</a:t>
          </a:r>
        </a:p>
      </dsp:txBody>
      <dsp:txXfrm>
        <a:off x="913731" y="990447"/>
        <a:ext cx="5523635" cy="791109"/>
      </dsp:txXfrm>
    </dsp:sp>
    <dsp:sp modelId="{02CDAB27-D508-43E3-8DBC-DEDED0E8BCCB}">
      <dsp:nvSpPr>
        <dsp:cNvPr id="0" name=""/>
        <dsp:cNvSpPr/>
      </dsp:nvSpPr>
      <dsp:spPr>
        <a:xfrm>
          <a:off x="0" y="1979334"/>
          <a:ext cx="6437367" cy="791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C9DFF-F3CD-4F10-81A2-7166AFF1219F}">
      <dsp:nvSpPr>
        <dsp:cNvPr id="0" name=""/>
        <dsp:cNvSpPr/>
      </dsp:nvSpPr>
      <dsp:spPr>
        <a:xfrm>
          <a:off x="239310" y="2157333"/>
          <a:ext cx="435110" cy="435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EE643-DE0A-4820-8393-B226790E7038}">
      <dsp:nvSpPr>
        <dsp:cNvPr id="0" name=""/>
        <dsp:cNvSpPr/>
      </dsp:nvSpPr>
      <dsp:spPr>
        <a:xfrm>
          <a:off x="913731" y="1979334"/>
          <a:ext cx="5523635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Distributed </a:t>
          </a:r>
        </a:p>
      </dsp:txBody>
      <dsp:txXfrm>
        <a:off x="913731" y="1979334"/>
        <a:ext cx="5523635" cy="791109"/>
      </dsp:txXfrm>
    </dsp:sp>
    <dsp:sp modelId="{BB7A50FC-193A-4475-97AE-D395374E968B}">
      <dsp:nvSpPr>
        <dsp:cNvPr id="0" name=""/>
        <dsp:cNvSpPr/>
      </dsp:nvSpPr>
      <dsp:spPr>
        <a:xfrm>
          <a:off x="0" y="2968220"/>
          <a:ext cx="6437367" cy="791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9822D-EE31-47C1-B856-9B2CE25E00B8}">
      <dsp:nvSpPr>
        <dsp:cNvPr id="0" name=""/>
        <dsp:cNvSpPr/>
      </dsp:nvSpPr>
      <dsp:spPr>
        <a:xfrm>
          <a:off x="239310" y="3146220"/>
          <a:ext cx="435110" cy="4351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1D0A4-A6D7-4152-85B5-E980CECB197D}">
      <dsp:nvSpPr>
        <dsp:cNvPr id="0" name=""/>
        <dsp:cNvSpPr/>
      </dsp:nvSpPr>
      <dsp:spPr>
        <a:xfrm>
          <a:off x="913731" y="2968220"/>
          <a:ext cx="5523635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Event streaming platform</a:t>
          </a:r>
        </a:p>
      </dsp:txBody>
      <dsp:txXfrm>
        <a:off x="913731" y="2968220"/>
        <a:ext cx="5523635" cy="791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B40E1-7547-4AC1-B503-A21512C7DE38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rgbClr val="AAA180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12A53-BD47-4673-B9BF-BFD50E247A23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What is Kafka?</a:t>
          </a:r>
        </a:p>
      </dsp:txBody>
      <dsp:txXfrm>
        <a:off x="366939" y="1196774"/>
        <a:ext cx="2723696" cy="1691139"/>
      </dsp:txXfrm>
    </dsp:sp>
    <dsp:sp modelId="{7663556C-40B5-4714-ADC4-0336AE682F7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C24E8-9E60-4DD4-B539-4D7B66EF6417}">
      <dsp:nvSpPr>
        <dsp:cNvPr id="0" name=""/>
        <dsp:cNvSpPr/>
      </dsp:nvSpPr>
      <dsp:spPr>
        <a:xfrm>
          <a:off x="3771900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Why do we need Kafka ?</a:t>
          </a:r>
        </a:p>
      </dsp:txBody>
      <dsp:txXfrm>
        <a:off x="3824514" y="1196774"/>
        <a:ext cx="2723696" cy="1691139"/>
      </dsp:txXfrm>
    </dsp:sp>
    <dsp:sp modelId="{4070F6A4-9EF9-4B63-B909-87C2E066320D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28F81-D478-40AD-A51F-2F5E5F64537D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Kafka Real time use cases</a:t>
          </a:r>
        </a:p>
      </dsp:txBody>
      <dsp:txXfrm>
        <a:off x="7282089" y="1196774"/>
        <a:ext cx="2723696" cy="169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B40E1-7547-4AC1-B503-A21512C7DE38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rgbClr val="AAA180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12A53-BD47-4673-B9BF-BFD50E247A23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What is Kafka?</a:t>
          </a:r>
        </a:p>
      </dsp:txBody>
      <dsp:txXfrm>
        <a:off x="366939" y="1196774"/>
        <a:ext cx="2723696" cy="1691139"/>
      </dsp:txXfrm>
    </dsp:sp>
    <dsp:sp modelId="{7663556C-40B5-4714-ADC4-0336AE682F7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rgbClr val="AAA180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C24E8-9E60-4DD4-B539-4D7B66EF6417}">
      <dsp:nvSpPr>
        <dsp:cNvPr id="0" name=""/>
        <dsp:cNvSpPr/>
      </dsp:nvSpPr>
      <dsp:spPr>
        <a:xfrm>
          <a:off x="3771900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Why do we need Kafka ?</a:t>
          </a:r>
        </a:p>
      </dsp:txBody>
      <dsp:txXfrm>
        <a:off x="3824514" y="1196774"/>
        <a:ext cx="2723696" cy="1691139"/>
      </dsp:txXfrm>
    </dsp:sp>
    <dsp:sp modelId="{4070F6A4-9EF9-4B63-B909-87C2E066320D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28F81-D478-40AD-A51F-2F5E5F64537D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Kafka Real time use cases</a:t>
          </a:r>
        </a:p>
      </dsp:txBody>
      <dsp:txXfrm>
        <a:off x="7282089" y="1196774"/>
        <a:ext cx="2723696" cy="1691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B40E1-7547-4AC1-B503-A21512C7DE38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rgbClr val="AAA180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12A53-BD47-4673-B9BF-BFD50E247A23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What is Kafka?</a:t>
          </a:r>
        </a:p>
      </dsp:txBody>
      <dsp:txXfrm>
        <a:off x="366939" y="1196774"/>
        <a:ext cx="2723696" cy="1691139"/>
      </dsp:txXfrm>
    </dsp:sp>
    <dsp:sp modelId="{7663556C-40B5-4714-ADC4-0336AE682F7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rgbClr val="AAA180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C24E8-9E60-4DD4-B539-4D7B66EF6417}">
      <dsp:nvSpPr>
        <dsp:cNvPr id="0" name=""/>
        <dsp:cNvSpPr/>
      </dsp:nvSpPr>
      <dsp:spPr>
        <a:xfrm>
          <a:off x="3771900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Why do we need Kafka ?</a:t>
          </a:r>
        </a:p>
      </dsp:txBody>
      <dsp:txXfrm>
        <a:off x="3824514" y="1196774"/>
        <a:ext cx="2723696" cy="1691139"/>
      </dsp:txXfrm>
    </dsp:sp>
    <dsp:sp modelId="{4070F6A4-9EF9-4B63-B909-87C2E066320D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28F81-D478-40AD-A51F-2F5E5F64537D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Kafka Real time use cases</a:t>
          </a:r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B8FE8-BE7B-4CBA-807A-58243D65CA2A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465C6-4B2E-4EB0-A8A0-5C2C95DDD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345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8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113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831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Messaging system: RabbitMQ, Kafka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47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Brooklin</a:t>
            </a:r>
            <a:r>
              <a:rPr lang="en-US" dirty="0"/>
              <a:t> -&gt; collects data from various sources and distributing to different applications</a:t>
            </a:r>
          </a:p>
          <a:p>
            <a:r>
              <a:rPr lang="en-US" dirty="0" err="1"/>
              <a:t>Samza</a:t>
            </a:r>
            <a:r>
              <a:rPr lang="en-US" dirty="0"/>
              <a:t> : Distributed stream processing system</a:t>
            </a:r>
          </a:p>
          <a:p>
            <a:r>
              <a:rPr lang="en-US" dirty="0" err="1"/>
              <a:t>Gobblin</a:t>
            </a:r>
            <a:r>
              <a:rPr lang="en-US" dirty="0"/>
              <a:t> -&gt; Data integration framework</a:t>
            </a:r>
          </a:p>
          <a:p>
            <a:r>
              <a:rPr lang="en-US" dirty="0"/>
              <a:t>Cruise Control -&gt; managing the data flow on nodes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03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Event: </a:t>
            </a:r>
          </a:p>
          <a:p>
            <a:r>
              <a:rPr lang="en-US" dirty="0"/>
              <a:t>User sending money to friend, paying to vendor -&gt;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33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Millions of users transactions-&gt; streaming to </a:t>
            </a:r>
            <a:r>
              <a:rPr lang="en-US" dirty="0" err="1"/>
              <a:t>kafka</a:t>
            </a:r>
            <a:r>
              <a:rPr lang="en-US" dirty="0"/>
              <a:t> server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18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4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71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3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95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626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308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22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31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64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51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956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4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77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67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53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18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08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69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465C6-4B2E-4EB0-A8A0-5C2C95DDDB2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3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1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8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5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1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2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3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5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0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4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1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isdom.com/upi-lite-everything-you-need-to-know/" TargetMode="External"/><Relationship Id="rId5" Type="http://schemas.openxmlformats.org/officeDocument/2006/relationships/hyperlink" Target="https://softwareengineeringdaily.com/2020/02/20/linkedin-kafka/#:~:text=LinkedIn%20as%20a%20developer%20of%20Kafka&amp;text=Since%20the%20ecosystem%20around%20Kafka,been%20open%2Dsourced%20on%20Github" TargetMode="External"/><Relationship Id="rId4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AAA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70E92-BB82-694C-3B28-9526AECEF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Apache Kafka</a:t>
            </a:r>
            <a:endParaRPr lang="en-IN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FEDE8-C978-BC74-BEC9-E773E4517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Introduction</a:t>
            </a:r>
            <a:endParaRPr lang="en-IN" sz="150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066CD7E-B392-95E3-4EF5-77CE564E8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5282335" y="1663969"/>
            <a:ext cx="6275667" cy="35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0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Messaging System</a:t>
            </a:r>
          </a:p>
        </p:txBody>
      </p:sp>
      <p:pic>
        <p:nvPicPr>
          <p:cNvPr id="33" name="Picture 32" descr="A cartoon of a postman riding a scooter&#10;&#10;Description automatically generated">
            <a:extLst>
              <a:ext uri="{FF2B5EF4-FFF2-40B4-BE49-F238E27FC236}">
                <a16:creationId xmlns:a16="http://schemas.microsoft.com/office/drawing/2014/main" id="{BE214741-3F65-2718-10FF-0713DED3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75" y="2214898"/>
            <a:ext cx="3309846" cy="3476729"/>
          </a:xfrm>
          <a:prstGeom prst="rect">
            <a:avLst/>
          </a:prstGeom>
        </p:spPr>
      </p:pic>
      <p:pic>
        <p:nvPicPr>
          <p:cNvPr id="25" name="Picture 24" descr="A house with a brown door&#10;&#10;Description automatically generated">
            <a:extLst>
              <a:ext uri="{FF2B5EF4-FFF2-40B4-BE49-F238E27FC236}">
                <a16:creationId xmlns:a16="http://schemas.microsoft.com/office/drawing/2014/main" id="{092B41B4-7D18-B690-16D9-60B20EEE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083" y="2512227"/>
            <a:ext cx="3310917" cy="2920546"/>
          </a:xfrm>
          <a:prstGeom prst="rect">
            <a:avLst/>
          </a:prstGeom>
        </p:spPr>
      </p:pic>
      <p:pic>
        <p:nvPicPr>
          <p:cNvPr id="12" name="Picture 11" descr="A house with a brown door&#10;&#10;Description automatically generated">
            <a:extLst>
              <a:ext uri="{FF2B5EF4-FFF2-40B4-BE49-F238E27FC236}">
                <a16:creationId xmlns:a16="http://schemas.microsoft.com/office/drawing/2014/main" id="{91F95E73-0C56-1CC9-14CF-22B758A7A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74" y="-133313"/>
            <a:ext cx="1854926" cy="16362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87A911-B505-FA0F-9511-87F4C8924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511" y="2901940"/>
            <a:ext cx="1362826" cy="21026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7C706D-A843-2811-2E22-4AC955BA319E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3762121" y="3953263"/>
            <a:ext cx="26343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EF7592-B59D-20C5-993C-CE4BF51885C5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7759337" y="3953264"/>
            <a:ext cx="1121746" cy="19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Open envelope with solid fill">
            <a:extLst>
              <a:ext uri="{FF2B5EF4-FFF2-40B4-BE49-F238E27FC236}">
                <a16:creationId xmlns:a16="http://schemas.microsoft.com/office/drawing/2014/main" id="{ABA58F10-0F74-7BBA-99D8-A5BF57A775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68492" y="29246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4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Messaging System</a:t>
            </a:r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68EF8FD2-7E45-9AFA-7BD8-9CD50A5AA09B}"/>
              </a:ext>
            </a:extLst>
          </p:cNvPr>
          <p:cNvSpPr/>
          <p:nvPr/>
        </p:nvSpPr>
        <p:spPr>
          <a:xfrm>
            <a:off x="4491787" y="3429000"/>
            <a:ext cx="3014764" cy="52904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16" descr="Laptop with phone and calculator">
            <a:extLst>
              <a:ext uri="{FF2B5EF4-FFF2-40B4-BE49-F238E27FC236}">
                <a16:creationId xmlns:a16="http://schemas.microsoft.com/office/drawing/2014/main" id="{152FE29D-BFBA-2E7C-9372-1E2812BE4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" y="1132233"/>
            <a:ext cx="5124875" cy="5124875"/>
          </a:xfrm>
          <a:prstGeom prst="rect">
            <a:avLst/>
          </a:prstGeom>
        </p:spPr>
      </p:pic>
      <p:pic>
        <p:nvPicPr>
          <p:cNvPr id="18" name="Graphic 17" descr="Laptop with phone and calculator">
            <a:extLst>
              <a:ext uri="{FF2B5EF4-FFF2-40B4-BE49-F238E27FC236}">
                <a16:creationId xmlns:a16="http://schemas.microsoft.com/office/drawing/2014/main" id="{52DFDCA1-3FE3-EA55-194A-2278A3BC5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1510" y="1271510"/>
            <a:ext cx="5124875" cy="5124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F50D92-BBB1-B07B-3E0B-65CB5511FDF8}"/>
              </a:ext>
            </a:extLst>
          </p:cNvPr>
          <p:cNvSpPr txBox="1"/>
          <p:nvPr/>
        </p:nvSpPr>
        <p:spPr>
          <a:xfrm>
            <a:off x="431074" y="1132233"/>
            <a:ext cx="386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Application 1</a:t>
            </a:r>
            <a:endParaRPr lang="en-IN" sz="2800" dirty="0">
              <a:latin typeface="Comic Sans MS" panose="030F07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7E14E-0F73-59E5-9FED-F59F5D402DBB}"/>
              </a:ext>
            </a:extLst>
          </p:cNvPr>
          <p:cNvSpPr txBox="1"/>
          <p:nvPr/>
        </p:nvSpPr>
        <p:spPr>
          <a:xfrm>
            <a:off x="8094617" y="1271510"/>
            <a:ext cx="386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Application 2</a:t>
            </a:r>
            <a:endParaRPr lang="en-IN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7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aptop with phone and calculator">
            <a:extLst>
              <a:ext uri="{FF2B5EF4-FFF2-40B4-BE49-F238E27FC236}">
                <a16:creationId xmlns:a16="http://schemas.microsoft.com/office/drawing/2014/main" id="{CC2FA8B7-9D4A-EB4C-39FD-915075CBA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5685" y="1191015"/>
            <a:ext cx="5124875" cy="5124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Messaging System</a:t>
            </a:r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68EF8FD2-7E45-9AFA-7BD8-9CD50A5AA09B}"/>
              </a:ext>
            </a:extLst>
          </p:cNvPr>
          <p:cNvSpPr/>
          <p:nvPr/>
        </p:nvSpPr>
        <p:spPr>
          <a:xfrm>
            <a:off x="4297680" y="3056709"/>
            <a:ext cx="3208871" cy="90133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8DEC9DC7-D850-A90C-7D9E-39BF2CB5B3F8}"/>
              </a:ext>
            </a:extLst>
          </p:cNvPr>
          <p:cNvSpPr/>
          <p:nvPr/>
        </p:nvSpPr>
        <p:spPr>
          <a:xfrm>
            <a:off x="9821112" y="2586881"/>
            <a:ext cx="1123406" cy="93965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Graphic 4" descr="Laptop with phone and calculator">
            <a:extLst>
              <a:ext uri="{FF2B5EF4-FFF2-40B4-BE49-F238E27FC236}">
                <a16:creationId xmlns:a16="http://schemas.microsoft.com/office/drawing/2014/main" id="{71052EEB-A2F2-1E4C-2D1A-7D355EF23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" y="757646"/>
            <a:ext cx="5124875" cy="512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9F1DAA-380E-64D1-A013-FB6A257A7668}"/>
              </a:ext>
            </a:extLst>
          </p:cNvPr>
          <p:cNvSpPr txBox="1"/>
          <p:nvPr/>
        </p:nvSpPr>
        <p:spPr>
          <a:xfrm>
            <a:off x="431074" y="1132233"/>
            <a:ext cx="386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Application 1</a:t>
            </a:r>
            <a:endParaRPr lang="en-IN" sz="2800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54A9D-06AC-0F63-E17B-1CCECBFE2442}"/>
              </a:ext>
            </a:extLst>
          </p:cNvPr>
          <p:cNvSpPr txBox="1"/>
          <p:nvPr/>
        </p:nvSpPr>
        <p:spPr>
          <a:xfrm>
            <a:off x="8094617" y="1271510"/>
            <a:ext cx="386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Application 2</a:t>
            </a:r>
            <a:endParaRPr lang="en-IN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7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aptop with phone and calculator">
            <a:extLst>
              <a:ext uri="{FF2B5EF4-FFF2-40B4-BE49-F238E27FC236}">
                <a16:creationId xmlns:a16="http://schemas.microsoft.com/office/drawing/2014/main" id="{9090E96E-F391-9E76-2F8C-3553966A5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7887" y="866562"/>
            <a:ext cx="5124875" cy="5124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Messaging System</a:t>
            </a:r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68EF8FD2-7E45-9AFA-7BD8-9CD50A5AA09B}"/>
              </a:ext>
            </a:extLst>
          </p:cNvPr>
          <p:cNvSpPr/>
          <p:nvPr/>
        </p:nvSpPr>
        <p:spPr>
          <a:xfrm>
            <a:off x="4297680" y="3056709"/>
            <a:ext cx="3208871" cy="90133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8DEC9DC7-D850-A90C-7D9E-39BF2CB5B3F8}"/>
              </a:ext>
            </a:extLst>
          </p:cNvPr>
          <p:cNvSpPr/>
          <p:nvPr/>
        </p:nvSpPr>
        <p:spPr>
          <a:xfrm>
            <a:off x="9821112" y="2586881"/>
            <a:ext cx="1123406" cy="93965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9FAEE31F-A94E-C28D-E650-6AD2DC5A5B54}"/>
              </a:ext>
            </a:extLst>
          </p:cNvPr>
          <p:cNvSpPr/>
          <p:nvPr/>
        </p:nvSpPr>
        <p:spPr>
          <a:xfrm>
            <a:off x="4685450" y="2808514"/>
            <a:ext cx="2120299" cy="20378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raphic 4" descr="Laptop with phone and calculator">
            <a:extLst>
              <a:ext uri="{FF2B5EF4-FFF2-40B4-BE49-F238E27FC236}">
                <a16:creationId xmlns:a16="http://schemas.microsoft.com/office/drawing/2014/main" id="{4F9C25EE-1BB4-C6F6-8611-C9FD32C4D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1008" y="964098"/>
            <a:ext cx="5124875" cy="512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1C2CC2-F293-2A00-A42B-3A9A1D1D80AF}"/>
              </a:ext>
            </a:extLst>
          </p:cNvPr>
          <p:cNvSpPr txBox="1"/>
          <p:nvPr/>
        </p:nvSpPr>
        <p:spPr>
          <a:xfrm>
            <a:off x="431074" y="1132233"/>
            <a:ext cx="386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Application 1</a:t>
            </a:r>
            <a:endParaRPr lang="en-IN" sz="2800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E8AAD-C784-1169-F796-80EA1BEC7342}"/>
              </a:ext>
            </a:extLst>
          </p:cNvPr>
          <p:cNvSpPr txBox="1"/>
          <p:nvPr/>
        </p:nvSpPr>
        <p:spPr>
          <a:xfrm>
            <a:off x="8094617" y="1271510"/>
            <a:ext cx="386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Application 2</a:t>
            </a:r>
            <a:endParaRPr lang="en-IN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9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Messaging System</a:t>
            </a:r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68EF8FD2-7E45-9AFA-7BD8-9CD50A5AA09B}"/>
              </a:ext>
            </a:extLst>
          </p:cNvPr>
          <p:cNvSpPr/>
          <p:nvPr/>
        </p:nvSpPr>
        <p:spPr>
          <a:xfrm>
            <a:off x="3614008" y="3278775"/>
            <a:ext cx="1415192" cy="3139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6E178C8C-DCCB-D44A-B8F6-4F7836A5D0F7}"/>
              </a:ext>
            </a:extLst>
          </p:cNvPr>
          <p:cNvSpPr/>
          <p:nvPr/>
        </p:nvSpPr>
        <p:spPr>
          <a:xfrm>
            <a:off x="7406639" y="3292249"/>
            <a:ext cx="1689225" cy="31391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F3E107F-858C-254B-E7BE-0662DB8AD271}"/>
              </a:ext>
            </a:extLst>
          </p:cNvPr>
          <p:cNvSpPr/>
          <p:nvPr/>
        </p:nvSpPr>
        <p:spPr>
          <a:xfrm>
            <a:off x="5029200" y="2704011"/>
            <a:ext cx="2377439" cy="167291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Messaging System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3" name="Graphic 2" descr="Laptop with phone and calculator">
            <a:extLst>
              <a:ext uri="{FF2B5EF4-FFF2-40B4-BE49-F238E27FC236}">
                <a16:creationId xmlns:a16="http://schemas.microsoft.com/office/drawing/2014/main" id="{237979B1-F6A8-E51B-EA84-5B00E7F6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" y="1132233"/>
            <a:ext cx="5124875" cy="5124875"/>
          </a:xfrm>
          <a:prstGeom prst="rect">
            <a:avLst/>
          </a:prstGeom>
        </p:spPr>
      </p:pic>
      <p:pic>
        <p:nvPicPr>
          <p:cNvPr id="4" name="Graphic 3" descr="Laptop with phone and calculator">
            <a:extLst>
              <a:ext uri="{FF2B5EF4-FFF2-40B4-BE49-F238E27FC236}">
                <a16:creationId xmlns:a16="http://schemas.microsoft.com/office/drawing/2014/main" id="{5A5211A3-F56E-825C-142C-20DB8270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8931" y="1339120"/>
            <a:ext cx="5124875" cy="5124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46A090-4E39-A38B-0F8D-7B3EDFDEB2F3}"/>
              </a:ext>
            </a:extLst>
          </p:cNvPr>
          <p:cNvSpPr txBox="1"/>
          <p:nvPr/>
        </p:nvSpPr>
        <p:spPr>
          <a:xfrm>
            <a:off x="431074" y="1145296"/>
            <a:ext cx="386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Application 1</a:t>
            </a:r>
            <a:endParaRPr lang="en-IN" sz="2800" dirty="0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0E299-27F8-BD2C-25CA-DDD3B9FA3F58}"/>
              </a:ext>
            </a:extLst>
          </p:cNvPr>
          <p:cNvSpPr txBox="1"/>
          <p:nvPr/>
        </p:nvSpPr>
        <p:spPr>
          <a:xfrm>
            <a:off x="8094617" y="1271510"/>
            <a:ext cx="386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Application 2</a:t>
            </a:r>
            <a:endParaRPr lang="en-IN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02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Messaging System</a:t>
            </a:r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68EF8FD2-7E45-9AFA-7BD8-9CD50A5AA09B}"/>
              </a:ext>
            </a:extLst>
          </p:cNvPr>
          <p:cNvSpPr/>
          <p:nvPr/>
        </p:nvSpPr>
        <p:spPr>
          <a:xfrm>
            <a:off x="3614008" y="3278775"/>
            <a:ext cx="1415192" cy="3139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6E178C8C-DCCB-D44A-B8F6-4F7836A5D0F7}"/>
              </a:ext>
            </a:extLst>
          </p:cNvPr>
          <p:cNvSpPr/>
          <p:nvPr/>
        </p:nvSpPr>
        <p:spPr>
          <a:xfrm>
            <a:off x="7406639" y="3292249"/>
            <a:ext cx="1689225" cy="31391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F3E107F-858C-254B-E7BE-0662DB8AD271}"/>
              </a:ext>
            </a:extLst>
          </p:cNvPr>
          <p:cNvSpPr/>
          <p:nvPr/>
        </p:nvSpPr>
        <p:spPr>
          <a:xfrm>
            <a:off x="5029200" y="2704011"/>
            <a:ext cx="2377439" cy="1672917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Messaging System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6357C16-4AD8-3BF5-1FD8-C0C9F5340F94}"/>
              </a:ext>
            </a:extLst>
          </p:cNvPr>
          <p:cNvSpPr/>
          <p:nvPr/>
        </p:nvSpPr>
        <p:spPr>
          <a:xfrm>
            <a:off x="5972996" y="540194"/>
            <a:ext cx="3214307" cy="177690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No loss of data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BF1F4EFA-68D8-2D7A-1D1C-8AFC1FFD7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2949" y="2448137"/>
            <a:ext cx="914400" cy="9144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E06BD5C-387A-8327-9238-516C2479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960" y="3745197"/>
            <a:ext cx="1388230" cy="13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Laptop with phone and calculator">
            <a:extLst>
              <a:ext uri="{FF2B5EF4-FFF2-40B4-BE49-F238E27FC236}">
                <a16:creationId xmlns:a16="http://schemas.microsoft.com/office/drawing/2014/main" id="{F5C3B697-9CD0-06EC-0071-7351B7DD5E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87864" y="1182759"/>
            <a:ext cx="5124875" cy="5124875"/>
          </a:xfrm>
          <a:prstGeom prst="rect">
            <a:avLst/>
          </a:prstGeom>
        </p:spPr>
      </p:pic>
      <p:pic>
        <p:nvPicPr>
          <p:cNvPr id="13" name="Graphic 12" descr="Laptop with phone and calculator">
            <a:extLst>
              <a:ext uri="{FF2B5EF4-FFF2-40B4-BE49-F238E27FC236}">
                <a16:creationId xmlns:a16="http://schemas.microsoft.com/office/drawing/2014/main" id="{ED63B4D9-89E4-7FEF-9D01-F66A8E8AB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0191" y="1192931"/>
            <a:ext cx="5124875" cy="5124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409112-EE5D-E921-FF8C-4F4705D0BAB8}"/>
              </a:ext>
            </a:extLst>
          </p:cNvPr>
          <p:cNvSpPr txBox="1"/>
          <p:nvPr/>
        </p:nvSpPr>
        <p:spPr>
          <a:xfrm>
            <a:off x="431074" y="1132233"/>
            <a:ext cx="386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Application 1</a:t>
            </a:r>
            <a:endParaRPr lang="en-IN" sz="2800" dirty="0">
              <a:latin typeface="Comic Sans MS" panose="030F07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AA1B0-6EAA-0E7F-72EE-4FDCD8F21DDD}"/>
              </a:ext>
            </a:extLst>
          </p:cNvPr>
          <p:cNvSpPr txBox="1"/>
          <p:nvPr/>
        </p:nvSpPr>
        <p:spPr>
          <a:xfrm>
            <a:off x="9404420" y="1341417"/>
            <a:ext cx="386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Application 2</a:t>
            </a:r>
            <a:endParaRPr lang="en-IN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6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1EB6-5333-4E0A-B17D-F22E1E5F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latin typeface="Comic Sans MS" panose="030F0702030302020204" pitchFamily="66" charset="0"/>
              </a:rPr>
              <a:t>Agenda</a:t>
            </a:r>
            <a:endParaRPr lang="en-IN">
              <a:latin typeface="Comic Sans MS" panose="030F0702030302020204" pitchFamily="66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339E6-B781-D3D5-CBA6-F0BD7525E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93859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64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What is Kafka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Disconnected">
            <a:extLst>
              <a:ext uri="{FF2B5EF4-FFF2-40B4-BE49-F238E27FC236}">
                <a16:creationId xmlns:a16="http://schemas.microsoft.com/office/drawing/2014/main" id="{6A2F6B56-1DDC-1FAF-7761-FE0242735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6" y="2416624"/>
            <a:ext cx="3144043" cy="314404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EE7E3-073D-355E-E97D-B17273517B46}"/>
              </a:ext>
            </a:extLst>
          </p:cNvPr>
          <p:cNvSpPr txBox="1">
            <a:spLocks/>
          </p:cNvSpPr>
          <p:nvPr/>
        </p:nvSpPr>
        <p:spPr>
          <a:xfrm>
            <a:off x="3048000" y="5087622"/>
            <a:ext cx="6309360" cy="63499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6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45ED3F-A227-ABF6-4E82-297001A5E9B3}"/>
              </a:ext>
            </a:extLst>
          </p:cNvPr>
          <p:cNvSpPr txBox="1">
            <a:spLocks/>
          </p:cNvSpPr>
          <p:nvPr/>
        </p:nvSpPr>
        <p:spPr>
          <a:xfrm>
            <a:off x="1320800" y="3063245"/>
            <a:ext cx="6309360" cy="63499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6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D1758B2-F705-43C6-BD10-EA5746A2E39F}"/>
              </a:ext>
            </a:extLst>
          </p:cNvPr>
          <p:cNvGraphicFramePr/>
          <p:nvPr/>
        </p:nvGraphicFramePr>
        <p:xfrm>
          <a:off x="1097280" y="2108201"/>
          <a:ext cx="6437367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6713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AAA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Open Source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D8782E-9979-0352-3200-917DA9C4B7AF}"/>
              </a:ext>
            </a:extLst>
          </p:cNvPr>
          <p:cNvSpPr txBox="1">
            <a:spLocks/>
          </p:cNvSpPr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  <a:latin typeface="Comic Sans MS" panose="030F0702030302020204" pitchFamily="66" charset="0"/>
              </a:rPr>
              <a:t>Apache Kafka was originally developed by LinkedIn and was donated to Apache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50C21B-18E1-5665-CB84-C3A7073E2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7925" y="2377439"/>
            <a:ext cx="5222173" cy="301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EE7E3-073D-355E-E97D-B17273517B46}"/>
              </a:ext>
            </a:extLst>
          </p:cNvPr>
          <p:cNvSpPr txBox="1">
            <a:spLocks/>
          </p:cNvSpPr>
          <p:nvPr/>
        </p:nvSpPr>
        <p:spPr>
          <a:xfrm>
            <a:off x="1899920" y="2682242"/>
            <a:ext cx="6309360" cy="63499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1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AAA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mic Sans MS" panose="030F0702030302020204" pitchFamily="66" charset="0"/>
              </a:rPr>
              <a:t>Events Streaming Platform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38824F-2F6D-DFD2-0681-1771CFFD2939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</a:rPr>
              <a:t>Each user action is captured as an event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745BA4-AFDF-B46D-607C-B2AE8A230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2017" y="1517040"/>
            <a:ext cx="6798082" cy="38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2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01EB6-5333-4E0A-B17D-F22E1E5F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latin typeface="Comic Sans MS" panose="030F0702030302020204" pitchFamily="66" charset="0"/>
              </a:rPr>
              <a:t>Agenda</a:t>
            </a:r>
            <a:endParaRPr lang="en-IN">
              <a:latin typeface="Comic Sans MS" panose="030F0702030302020204" pitchFamily="66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339E6-B781-D3D5-CBA6-F0BD7525E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60841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4545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AAA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Events Streaming Platform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A37AB0-FCA4-D4A4-E134-1AD4D284F3E7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Millions of user events captured and send to server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D18A2B-B213-0E99-0D95-82F9CBA1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17" y="913710"/>
            <a:ext cx="6798082" cy="50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29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6194BA7-658C-F1F6-CD39-ED4444EAD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2" r="1" b="1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5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9B26E5-CDDF-5DFA-00EC-67FEEDF12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29" y="222183"/>
            <a:ext cx="10747619" cy="577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3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54DE5-E14C-15D3-D8CE-4A56FD3DC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669" y="591287"/>
            <a:ext cx="6461762" cy="36185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A6FD9BF-26FA-513B-BF83-C04D4A19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Real time events processing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03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8D1469-E3D8-CF49-D855-4BB580387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65669" y="643538"/>
            <a:ext cx="6461762" cy="36185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9098929" cy="1364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Distributed – Low latency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34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C7D284-D495-C50C-4274-406D5451E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50278" y="643538"/>
            <a:ext cx="6892543" cy="36185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Fault tolerance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799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1EB6-5333-4E0A-B17D-F22E1E5F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latin typeface="Comic Sans MS" panose="030F0702030302020204" pitchFamily="66" charset="0"/>
              </a:rPr>
              <a:t>Agenda</a:t>
            </a:r>
            <a:endParaRPr lang="en-IN">
              <a:latin typeface="Comic Sans MS" panose="030F0702030302020204" pitchFamily="66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339E6-B781-D3D5-CBA6-F0BD7525E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8094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E79A96-E066-727D-E213-40AC1103C451}"/>
              </a:ext>
            </a:extLst>
          </p:cNvPr>
          <p:cNvCxnSpPr/>
          <p:nvPr/>
        </p:nvCxnSpPr>
        <p:spPr>
          <a:xfrm>
            <a:off x="-2286000" y="19463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21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EFE757-D320-083C-2CCA-7F82AD4A88D6}"/>
              </a:ext>
            </a:extLst>
          </p:cNvPr>
          <p:cNvSpPr/>
          <p:nvPr/>
        </p:nvSpPr>
        <p:spPr>
          <a:xfrm>
            <a:off x="1090173" y="1007821"/>
            <a:ext cx="3176859" cy="9003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Frontend</a:t>
            </a:r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63D9C5-4FF8-63EE-1E97-4A57A56FD752}"/>
              </a:ext>
            </a:extLst>
          </p:cNvPr>
          <p:cNvSpPr/>
          <p:nvPr/>
        </p:nvSpPr>
        <p:spPr>
          <a:xfrm>
            <a:off x="652697" y="2381186"/>
            <a:ext cx="3176859" cy="900312"/>
          </a:xfrm>
          <a:prstGeom prst="roundRect">
            <a:avLst/>
          </a:prstGeom>
          <a:solidFill>
            <a:srgbClr val="92D05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Web services</a:t>
            </a:r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111DC-BD2D-6D95-E2A4-26D5DCC059CD}"/>
              </a:ext>
            </a:extLst>
          </p:cNvPr>
          <p:cNvSpPr/>
          <p:nvPr/>
        </p:nvSpPr>
        <p:spPr>
          <a:xfrm>
            <a:off x="979268" y="3754551"/>
            <a:ext cx="3176859" cy="900312"/>
          </a:xfrm>
          <a:prstGeom prst="roundRect">
            <a:avLst/>
          </a:prstGeom>
          <a:solidFill>
            <a:srgbClr val="00B0F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 slave</a:t>
            </a:r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066A5F-FB96-98C6-B074-5BB60A060625}"/>
              </a:ext>
            </a:extLst>
          </p:cNvPr>
          <p:cNvSpPr/>
          <p:nvPr/>
        </p:nvSpPr>
        <p:spPr>
          <a:xfrm>
            <a:off x="1384217" y="5150813"/>
            <a:ext cx="3176859" cy="9003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Chat server</a:t>
            </a:r>
            <a:endParaRPr lang="en-IN"/>
          </a:p>
        </p:txBody>
      </p:sp>
      <p:pic>
        <p:nvPicPr>
          <p:cNvPr id="27" name="Graphic 26" descr="Database outline">
            <a:extLst>
              <a:ext uri="{FF2B5EF4-FFF2-40B4-BE49-F238E27FC236}">
                <a16:creationId xmlns:a16="http://schemas.microsoft.com/office/drawing/2014/main" id="{50BC94A0-5417-5871-0DF3-1F5A6FB36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4851" y="3754551"/>
            <a:ext cx="1097270" cy="109727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FCD60A3-8F84-3FDF-02B4-DB85CF11F48A}"/>
              </a:ext>
            </a:extLst>
          </p:cNvPr>
          <p:cNvSpPr txBox="1"/>
          <p:nvPr/>
        </p:nvSpPr>
        <p:spPr>
          <a:xfrm>
            <a:off x="7697310" y="5157774"/>
            <a:ext cx="3176859" cy="42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136">
              <a:spcAft>
                <a:spcPts val="600"/>
              </a:spcAft>
            </a:pPr>
            <a:r>
              <a:rPr lang="en-US" sz="2142" kern="1200">
                <a:solidFill>
                  <a:srgbClr val="002060"/>
                </a:solidFill>
                <a:latin typeface="Comic Sans MS" panose="030F0702030302020204" pitchFamily="66" charset="0"/>
                <a:ea typeface="+mn-ea"/>
                <a:cs typeface="+mn-cs"/>
              </a:rPr>
              <a:t>Data Warehouse</a:t>
            </a:r>
            <a:endParaRPr lang="en-IN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663A92-2BC2-2AFA-73C9-6855A137BDCC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>
            <a:off x="4267032" y="1457977"/>
            <a:ext cx="4267819" cy="284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C65759-93DD-C237-9552-B59C85ECB510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829556" y="2831342"/>
            <a:ext cx="4705295" cy="147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87289A-BA65-A795-1E47-3C1D5828ADA9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4156127" y="4204707"/>
            <a:ext cx="4378724" cy="9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BEE925-4A4A-D196-609B-3D4053144014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 flipV="1">
            <a:off x="4561076" y="4303186"/>
            <a:ext cx="3973775" cy="129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562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EFE757-D320-083C-2CCA-7F82AD4A88D6}"/>
              </a:ext>
            </a:extLst>
          </p:cNvPr>
          <p:cNvSpPr/>
          <p:nvPr/>
        </p:nvSpPr>
        <p:spPr>
          <a:xfrm>
            <a:off x="278038" y="356719"/>
            <a:ext cx="3176859" cy="9003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Frontend</a:t>
            </a:r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63D9C5-4FF8-63EE-1E97-4A57A56FD752}"/>
              </a:ext>
            </a:extLst>
          </p:cNvPr>
          <p:cNvSpPr/>
          <p:nvPr/>
        </p:nvSpPr>
        <p:spPr>
          <a:xfrm>
            <a:off x="337667" y="1874651"/>
            <a:ext cx="3176859" cy="900312"/>
          </a:xfrm>
          <a:prstGeom prst="roundRect">
            <a:avLst/>
          </a:prstGeom>
          <a:solidFill>
            <a:srgbClr val="92D05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Web services</a:t>
            </a:r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111DC-BD2D-6D95-E2A4-26D5DCC059CD}"/>
              </a:ext>
            </a:extLst>
          </p:cNvPr>
          <p:cNvSpPr/>
          <p:nvPr/>
        </p:nvSpPr>
        <p:spPr>
          <a:xfrm>
            <a:off x="270813" y="3337138"/>
            <a:ext cx="3176859" cy="900312"/>
          </a:xfrm>
          <a:prstGeom prst="roundRect">
            <a:avLst/>
          </a:prstGeom>
          <a:solidFill>
            <a:srgbClr val="00B0F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 slave</a:t>
            </a:r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066A5F-FB96-98C6-B074-5BB60A060625}"/>
              </a:ext>
            </a:extLst>
          </p:cNvPr>
          <p:cNvSpPr/>
          <p:nvPr/>
        </p:nvSpPr>
        <p:spPr>
          <a:xfrm>
            <a:off x="337667" y="4814852"/>
            <a:ext cx="3176859" cy="900312"/>
          </a:xfrm>
          <a:prstGeom prst="roundRect">
            <a:avLst/>
          </a:prstGeom>
          <a:solidFill>
            <a:srgbClr val="E59B9B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Chat server</a:t>
            </a:r>
            <a:endParaRPr lang="en-IN"/>
          </a:p>
        </p:txBody>
      </p:sp>
      <p:pic>
        <p:nvPicPr>
          <p:cNvPr id="27" name="Graphic 26" descr="Database outline">
            <a:extLst>
              <a:ext uri="{FF2B5EF4-FFF2-40B4-BE49-F238E27FC236}">
                <a16:creationId xmlns:a16="http://schemas.microsoft.com/office/drawing/2014/main" id="{50BC94A0-5417-5871-0DF3-1F5A6FB36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5738" y="5253831"/>
            <a:ext cx="1097270" cy="109727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663A92-2BC2-2AFA-73C9-6855A137BDCC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>
            <a:off x="3454897" y="806875"/>
            <a:ext cx="6210841" cy="499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C65759-93DD-C237-9552-B59C85ECB510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514526" y="2324807"/>
            <a:ext cx="6151212" cy="347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87289A-BA65-A795-1E47-3C1D5828ADA9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3447672" y="3787294"/>
            <a:ext cx="6218066" cy="201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BEE925-4A4A-D196-609B-3D4053144014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3514526" y="5265008"/>
            <a:ext cx="6151212" cy="53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AC0272-F80F-642D-2797-0F3E2F0622B7}"/>
              </a:ext>
            </a:extLst>
          </p:cNvPr>
          <p:cNvSpPr/>
          <p:nvPr/>
        </p:nvSpPr>
        <p:spPr>
          <a:xfrm>
            <a:off x="8737104" y="485195"/>
            <a:ext cx="3176859" cy="900312"/>
          </a:xfrm>
          <a:prstGeom prst="roundRect">
            <a:avLst/>
          </a:prstGeom>
          <a:solidFill>
            <a:srgbClr val="E48EF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 Server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08022E-0D05-45DE-FD36-88863EE03033}"/>
              </a:ext>
            </a:extLst>
          </p:cNvPr>
          <p:cNvSpPr/>
          <p:nvPr/>
        </p:nvSpPr>
        <p:spPr>
          <a:xfrm>
            <a:off x="8737103" y="1649573"/>
            <a:ext cx="3176859" cy="900312"/>
          </a:xfrm>
          <a:prstGeom prst="roundRect">
            <a:avLst/>
          </a:prstGeom>
          <a:solidFill>
            <a:srgbClr val="8EBA66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dirty="0"/>
              <a:t>Security Systems 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D3D874-03FD-8F1C-A7EC-FC31ACFA5C85}"/>
              </a:ext>
            </a:extLst>
          </p:cNvPr>
          <p:cNvSpPr/>
          <p:nvPr/>
        </p:nvSpPr>
        <p:spPr>
          <a:xfrm>
            <a:off x="8743688" y="2690741"/>
            <a:ext cx="3176859" cy="900312"/>
          </a:xfrm>
          <a:prstGeom prst="roundRect">
            <a:avLst/>
          </a:prstGeom>
          <a:solidFill>
            <a:srgbClr val="987E58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dirty="0"/>
              <a:t>Real time monitoring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792B75-4BE7-7DBC-89F7-C354806137E6}"/>
              </a:ext>
            </a:extLst>
          </p:cNvPr>
          <p:cNvSpPr/>
          <p:nvPr/>
        </p:nvSpPr>
        <p:spPr>
          <a:xfrm>
            <a:off x="8743688" y="3802521"/>
            <a:ext cx="3176859" cy="900312"/>
          </a:xfrm>
          <a:prstGeom prst="roundRect">
            <a:avLst/>
          </a:prstGeom>
          <a:solidFill>
            <a:srgbClr val="D8F789"/>
          </a:solidFill>
          <a:ln>
            <a:solidFill>
              <a:srgbClr val="2CAC94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Logging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4373EC-3E92-1FEE-BED4-F5B4AC4FFD60}"/>
              </a:ext>
            </a:extLst>
          </p:cNvPr>
          <p:cNvSpPr txBox="1"/>
          <p:nvPr/>
        </p:nvSpPr>
        <p:spPr>
          <a:xfrm>
            <a:off x="10763008" y="5710407"/>
            <a:ext cx="3176859" cy="42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136">
              <a:spcAft>
                <a:spcPts val="600"/>
              </a:spcAft>
            </a:pPr>
            <a:r>
              <a:rPr lang="en-US" sz="2142" kern="1200" dirty="0">
                <a:solidFill>
                  <a:srgbClr val="002060"/>
                </a:solidFill>
                <a:latin typeface="Comic Sans MS" panose="030F0702030302020204" pitchFamily="66" charset="0"/>
                <a:ea typeface="+mn-ea"/>
                <a:cs typeface="+mn-cs"/>
              </a:rPr>
              <a:t>Data Warehouse</a:t>
            </a:r>
            <a:endParaRPr lang="en-IN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B0000F-0836-EE5F-B1BD-50271342C3B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454897" y="806875"/>
            <a:ext cx="5282206" cy="129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521D86-F8BD-560F-2087-60DA85CC15B5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3514526" y="2099729"/>
            <a:ext cx="5222577" cy="22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C9A74E-8896-6C11-5555-1475FF16A20D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3454897" y="806875"/>
            <a:ext cx="5282207" cy="12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A6EECB-9A42-ED07-4139-3EC31702EA16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3514526" y="2324807"/>
            <a:ext cx="5229162" cy="8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E7D2585-AFD5-A75D-8BE5-930C783077CF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3514526" y="2324807"/>
            <a:ext cx="5229162" cy="192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8822F8C-1F8F-CCFB-3EC3-A2CC0F629A46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3447672" y="3787294"/>
            <a:ext cx="5296016" cy="46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247C255-B8A8-5CC4-223B-200ADF52AF2F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3447672" y="2099729"/>
            <a:ext cx="5289431" cy="168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B7AA720-AE27-A5E5-033A-A3874988F3AE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 flipV="1">
            <a:off x="3514526" y="4252677"/>
            <a:ext cx="5229162" cy="10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F86201-C78B-590B-9340-C71FA7889332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3514526" y="3140897"/>
            <a:ext cx="5229162" cy="21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C27834-455C-5A80-8624-B70080246610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3514526" y="2099729"/>
            <a:ext cx="5222577" cy="316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4A248E-03C4-D72C-6D06-501C99FC2039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3514526" y="935351"/>
            <a:ext cx="5222578" cy="432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2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EFE757-D320-083C-2CCA-7F82AD4A88D6}"/>
              </a:ext>
            </a:extLst>
          </p:cNvPr>
          <p:cNvSpPr/>
          <p:nvPr/>
        </p:nvSpPr>
        <p:spPr>
          <a:xfrm>
            <a:off x="278038" y="356719"/>
            <a:ext cx="3176859" cy="9003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Frontend</a:t>
            </a:r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63D9C5-4FF8-63EE-1E97-4A57A56FD752}"/>
              </a:ext>
            </a:extLst>
          </p:cNvPr>
          <p:cNvSpPr/>
          <p:nvPr/>
        </p:nvSpPr>
        <p:spPr>
          <a:xfrm>
            <a:off x="337667" y="1874651"/>
            <a:ext cx="3176859" cy="900312"/>
          </a:xfrm>
          <a:prstGeom prst="roundRect">
            <a:avLst/>
          </a:prstGeom>
          <a:solidFill>
            <a:srgbClr val="92D05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Web services</a:t>
            </a:r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111DC-BD2D-6D95-E2A4-26D5DCC059CD}"/>
              </a:ext>
            </a:extLst>
          </p:cNvPr>
          <p:cNvSpPr/>
          <p:nvPr/>
        </p:nvSpPr>
        <p:spPr>
          <a:xfrm>
            <a:off x="270813" y="3337138"/>
            <a:ext cx="3176859" cy="900312"/>
          </a:xfrm>
          <a:prstGeom prst="roundRect">
            <a:avLst/>
          </a:prstGeom>
          <a:solidFill>
            <a:srgbClr val="00B0F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 slave</a:t>
            </a:r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066A5F-FB96-98C6-B074-5BB60A060625}"/>
              </a:ext>
            </a:extLst>
          </p:cNvPr>
          <p:cNvSpPr/>
          <p:nvPr/>
        </p:nvSpPr>
        <p:spPr>
          <a:xfrm>
            <a:off x="337667" y="4814852"/>
            <a:ext cx="3176859" cy="900312"/>
          </a:xfrm>
          <a:prstGeom prst="roundRect">
            <a:avLst/>
          </a:prstGeom>
          <a:solidFill>
            <a:srgbClr val="E59B9B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Chat server</a:t>
            </a:r>
            <a:endParaRPr lang="en-IN"/>
          </a:p>
        </p:txBody>
      </p:sp>
      <p:pic>
        <p:nvPicPr>
          <p:cNvPr id="27" name="Graphic 26" descr="Database outline">
            <a:extLst>
              <a:ext uri="{FF2B5EF4-FFF2-40B4-BE49-F238E27FC236}">
                <a16:creationId xmlns:a16="http://schemas.microsoft.com/office/drawing/2014/main" id="{50BC94A0-5417-5871-0DF3-1F5A6FB36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5738" y="5253831"/>
            <a:ext cx="1097270" cy="109727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663A92-2BC2-2AFA-73C9-6855A137BDCC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>
            <a:off x="3454897" y="806875"/>
            <a:ext cx="6210841" cy="499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C65759-93DD-C237-9552-B59C85ECB510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514526" y="2324807"/>
            <a:ext cx="6151212" cy="347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87289A-BA65-A795-1E47-3C1D5828ADA9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3447672" y="3787294"/>
            <a:ext cx="6218066" cy="201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BEE925-4A4A-D196-609B-3D4053144014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3514526" y="5265008"/>
            <a:ext cx="6151212" cy="53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AC0272-F80F-642D-2797-0F3E2F0622B7}"/>
              </a:ext>
            </a:extLst>
          </p:cNvPr>
          <p:cNvSpPr/>
          <p:nvPr/>
        </p:nvSpPr>
        <p:spPr>
          <a:xfrm>
            <a:off x="8737104" y="485195"/>
            <a:ext cx="3176859" cy="900312"/>
          </a:xfrm>
          <a:prstGeom prst="roundRect">
            <a:avLst/>
          </a:prstGeom>
          <a:solidFill>
            <a:srgbClr val="E48EF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 Server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08022E-0D05-45DE-FD36-88863EE03033}"/>
              </a:ext>
            </a:extLst>
          </p:cNvPr>
          <p:cNvSpPr/>
          <p:nvPr/>
        </p:nvSpPr>
        <p:spPr>
          <a:xfrm>
            <a:off x="8737103" y="1649573"/>
            <a:ext cx="3176859" cy="900312"/>
          </a:xfrm>
          <a:prstGeom prst="roundRect">
            <a:avLst/>
          </a:prstGeom>
          <a:solidFill>
            <a:srgbClr val="8EBA66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dirty="0"/>
              <a:t>Security Systems 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D3D874-03FD-8F1C-A7EC-FC31ACFA5C85}"/>
              </a:ext>
            </a:extLst>
          </p:cNvPr>
          <p:cNvSpPr/>
          <p:nvPr/>
        </p:nvSpPr>
        <p:spPr>
          <a:xfrm>
            <a:off x="8743688" y="2690741"/>
            <a:ext cx="3176859" cy="900312"/>
          </a:xfrm>
          <a:prstGeom prst="roundRect">
            <a:avLst/>
          </a:prstGeom>
          <a:solidFill>
            <a:srgbClr val="987E58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dirty="0"/>
              <a:t>Real time monitoring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792B75-4BE7-7DBC-89F7-C354806137E6}"/>
              </a:ext>
            </a:extLst>
          </p:cNvPr>
          <p:cNvSpPr/>
          <p:nvPr/>
        </p:nvSpPr>
        <p:spPr>
          <a:xfrm>
            <a:off x="8743688" y="3802521"/>
            <a:ext cx="3176859" cy="900312"/>
          </a:xfrm>
          <a:prstGeom prst="roundRect">
            <a:avLst/>
          </a:prstGeom>
          <a:solidFill>
            <a:srgbClr val="D8F789"/>
          </a:solidFill>
          <a:ln>
            <a:solidFill>
              <a:srgbClr val="2CAC94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Logging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4373EC-3E92-1FEE-BED4-F5B4AC4FFD60}"/>
              </a:ext>
            </a:extLst>
          </p:cNvPr>
          <p:cNvSpPr txBox="1"/>
          <p:nvPr/>
        </p:nvSpPr>
        <p:spPr>
          <a:xfrm>
            <a:off x="10763008" y="5710407"/>
            <a:ext cx="3176859" cy="42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136">
              <a:spcAft>
                <a:spcPts val="600"/>
              </a:spcAft>
            </a:pPr>
            <a:r>
              <a:rPr lang="en-US" sz="2142" kern="1200" dirty="0">
                <a:solidFill>
                  <a:srgbClr val="002060"/>
                </a:solidFill>
                <a:latin typeface="Comic Sans MS" panose="030F0702030302020204" pitchFamily="66" charset="0"/>
                <a:ea typeface="+mn-ea"/>
                <a:cs typeface="+mn-cs"/>
              </a:rPr>
              <a:t>Data Warehouse</a:t>
            </a:r>
            <a:endParaRPr lang="en-IN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B0000F-0836-EE5F-B1BD-50271342C3B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454897" y="806875"/>
            <a:ext cx="5282206" cy="129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521D86-F8BD-560F-2087-60DA85CC15B5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3514526" y="2099729"/>
            <a:ext cx="5222577" cy="22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C9A74E-8896-6C11-5555-1475FF16A20D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3454897" y="806875"/>
            <a:ext cx="5282207" cy="12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A6EECB-9A42-ED07-4139-3EC31702EA16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3514526" y="2324807"/>
            <a:ext cx="5229162" cy="8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E7D2585-AFD5-A75D-8BE5-930C783077CF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3514526" y="2324807"/>
            <a:ext cx="5229162" cy="192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8822F8C-1F8F-CCFB-3EC3-A2CC0F629A46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3447672" y="3787294"/>
            <a:ext cx="5296016" cy="46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247C255-B8A8-5CC4-223B-200ADF52AF2F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3447672" y="2099729"/>
            <a:ext cx="5289431" cy="168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B7AA720-AE27-A5E5-033A-A3874988F3AE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 flipV="1">
            <a:off x="3514526" y="4252677"/>
            <a:ext cx="5229162" cy="10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F86201-C78B-590B-9340-C71FA7889332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3514526" y="3140897"/>
            <a:ext cx="5229162" cy="21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C27834-455C-5A80-8624-B70080246610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3514526" y="2099729"/>
            <a:ext cx="5222577" cy="316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4A248E-03C4-D72C-6D06-501C99FC2039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3514526" y="935351"/>
            <a:ext cx="5222578" cy="432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739D23A-3C86-8A97-1E2A-A485956608AC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3454897" y="806875"/>
            <a:ext cx="5288791" cy="344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24FC24-1851-AB65-6BF2-86E720608F7F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3454897" y="806875"/>
            <a:ext cx="5288791" cy="233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BBD657-9B24-E618-88BB-2EC9320C842D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3447672" y="3140897"/>
            <a:ext cx="5296016" cy="64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DE70E8-457A-4407-CF09-D3BC5A09D589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3514526" y="935351"/>
            <a:ext cx="5222578" cy="138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D1C4D2-3A0B-B414-A670-2D98D142E1D4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3447672" y="935351"/>
            <a:ext cx="5289432" cy="285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5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Messaging System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cartoon of a postman riding a scooter&#10;&#10;Description automatically generated">
            <a:extLst>
              <a:ext uri="{FF2B5EF4-FFF2-40B4-BE49-F238E27FC236}">
                <a16:creationId xmlns:a16="http://schemas.microsoft.com/office/drawing/2014/main" id="{BE214741-3F65-2718-10FF-0713DED3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763" y="1677953"/>
            <a:ext cx="3309846" cy="3476729"/>
          </a:xfrm>
          <a:prstGeom prst="rect">
            <a:avLst/>
          </a:prstGeom>
        </p:spPr>
      </p:pic>
      <p:pic>
        <p:nvPicPr>
          <p:cNvPr id="25" name="Picture 24" descr="A house with a brown door&#10;&#10;Description automatically generated">
            <a:extLst>
              <a:ext uri="{FF2B5EF4-FFF2-40B4-BE49-F238E27FC236}">
                <a16:creationId xmlns:a16="http://schemas.microsoft.com/office/drawing/2014/main" id="{092B41B4-7D18-B690-16D9-60B20EEE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342" y="1956044"/>
            <a:ext cx="3310917" cy="292054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6597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EFE757-D320-083C-2CCA-7F82AD4A88D6}"/>
              </a:ext>
            </a:extLst>
          </p:cNvPr>
          <p:cNvSpPr/>
          <p:nvPr/>
        </p:nvSpPr>
        <p:spPr>
          <a:xfrm>
            <a:off x="278038" y="356719"/>
            <a:ext cx="3176859" cy="9003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Frontend</a:t>
            </a:r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63D9C5-4FF8-63EE-1E97-4A57A56FD752}"/>
              </a:ext>
            </a:extLst>
          </p:cNvPr>
          <p:cNvSpPr/>
          <p:nvPr/>
        </p:nvSpPr>
        <p:spPr>
          <a:xfrm>
            <a:off x="337667" y="1874651"/>
            <a:ext cx="3176859" cy="900312"/>
          </a:xfrm>
          <a:prstGeom prst="roundRect">
            <a:avLst/>
          </a:prstGeom>
          <a:solidFill>
            <a:srgbClr val="92D05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Web services</a:t>
            </a:r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111DC-BD2D-6D95-E2A4-26D5DCC059CD}"/>
              </a:ext>
            </a:extLst>
          </p:cNvPr>
          <p:cNvSpPr/>
          <p:nvPr/>
        </p:nvSpPr>
        <p:spPr>
          <a:xfrm>
            <a:off x="270813" y="3337138"/>
            <a:ext cx="3176859" cy="900312"/>
          </a:xfrm>
          <a:prstGeom prst="roundRect">
            <a:avLst/>
          </a:prstGeom>
          <a:solidFill>
            <a:srgbClr val="00B0F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 slave</a:t>
            </a:r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066A5F-FB96-98C6-B074-5BB60A060625}"/>
              </a:ext>
            </a:extLst>
          </p:cNvPr>
          <p:cNvSpPr/>
          <p:nvPr/>
        </p:nvSpPr>
        <p:spPr>
          <a:xfrm>
            <a:off x="337667" y="4814852"/>
            <a:ext cx="3176859" cy="900312"/>
          </a:xfrm>
          <a:prstGeom prst="roundRect">
            <a:avLst/>
          </a:prstGeom>
          <a:solidFill>
            <a:srgbClr val="E59B9B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Chat server</a:t>
            </a:r>
            <a:endParaRPr lang="en-IN"/>
          </a:p>
        </p:txBody>
      </p:sp>
      <p:pic>
        <p:nvPicPr>
          <p:cNvPr id="27" name="Graphic 26" descr="Database outline">
            <a:extLst>
              <a:ext uri="{FF2B5EF4-FFF2-40B4-BE49-F238E27FC236}">
                <a16:creationId xmlns:a16="http://schemas.microsoft.com/office/drawing/2014/main" id="{50BC94A0-5417-5871-0DF3-1F5A6FB36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5738" y="5253831"/>
            <a:ext cx="1097270" cy="109727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663A92-2BC2-2AFA-73C9-6855A137BDCC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>
            <a:off x="3454897" y="806875"/>
            <a:ext cx="6210841" cy="499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C65759-93DD-C237-9552-B59C85ECB510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514526" y="2324807"/>
            <a:ext cx="6151212" cy="347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87289A-BA65-A795-1E47-3C1D5828ADA9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3447672" y="3787294"/>
            <a:ext cx="6218066" cy="201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BEE925-4A4A-D196-609B-3D4053144014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3514526" y="5265008"/>
            <a:ext cx="6151212" cy="53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AC0272-F80F-642D-2797-0F3E2F0622B7}"/>
              </a:ext>
            </a:extLst>
          </p:cNvPr>
          <p:cNvSpPr/>
          <p:nvPr/>
        </p:nvSpPr>
        <p:spPr>
          <a:xfrm>
            <a:off x="9129099" y="250768"/>
            <a:ext cx="3176859" cy="900312"/>
          </a:xfrm>
          <a:prstGeom prst="roundRect">
            <a:avLst/>
          </a:prstGeom>
          <a:solidFill>
            <a:srgbClr val="E48EF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 Server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08022E-0D05-45DE-FD36-88863EE03033}"/>
              </a:ext>
            </a:extLst>
          </p:cNvPr>
          <p:cNvSpPr/>
          <p:nvPr/>
        </p:nvSpPr>
        <p:spPr>
          <a:xfrm>
            <a:off x="8737103" y="1649573"/>
            <a:ext cx="3176859" cy="900312"/>
          </a:xfrm>
          <a:prstGeom prst="roundRect">
            <a:avLst/>
          </a:prstGeom>
          <a:solidFill>
            <a:srgbClr val="8EBA66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dirty="0"/>
              <a:t>Security Systems 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D3D874-03FD-8F1C-A7EC-FC31ACFA5C85}"/>
              </a:ext>
            </a:extLst>
          </p:cNvPr>
          <p:cNvSpPr/>
          <p:nvPr/>
        </p:nvSpPr>
        <p:spPr>
          <a:xfrm>
            <a:off x="8743688" y="2690741"/>
            <a:ext cx="3176859" cy="900312"/>
          </a:xfrm>
          <a:prstGeom prst="roundRect">
            <a:avLst/>
          </a:prstGeom>
          <a:solidFill>
            <a:srgbClr val="987E58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dirty="0"/>
              <a:t>Real time monitoring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792B75-4BE7-7DBC-89F7-C354806137E6}"/>
              </a:ext>
            </a:extLst>
          </p:cNvPr>
          <p:cNvSpPr/>
          <p:nvPr/>
        </p:nvSpPr>
        <p:spPr>
          <a:xfrm>
            <a:off x="8743688" y="3802521"/>
            <a:ext cx="3176859" cy="900312"/>
          </a:xfrm>
          <a:prstGeom prst="roundRect">
            <a:avLst/>
          </a:prstGeom>
          <a:solidFill>
            <a:srgbClr val="D8F789"/>
          </a:solidFill>
          <a:ln>
            <a:solidFill>
              <a:srgbClr val="2CAC94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Logging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4373EC-3E92-1FEE-BED4-F5B4AC4FFD60}"/>
              </a:ext>
            </a:extLst>
          </p:cNvPr>
          <p:cNvSpPr txBox="1"/>
          <p:nvPr/>
        </p:nvSpPr>
        <p:spPr>
          <a:xfrm>
            <a:off x="10763008" y="5710407"/>
            <a:ext cx="3176859" cy="42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136">
              <a:spcAft>
                <a:spcPts val="600"/>
              </a:spcAft>
            </a:pPr>
            <a:r>
              <a:rPr lang="en-US" sz="2142" kern="1200" dirty="0">
                <a:solidFill>
                  <a:srgbClr val="002060"/>
                </a:solidFill>
                <a:latin typeface="Comic Sans MS" panose="030F0702030302020204" pitchFamily="66" charset="0"/>
                <a:ea typeface="+mn-ea"/>
                <a:cs typeface="+mn-cs"/>
              </a:rPr>
              <a:t>Data Warehouse</a:t>
            </a:r>
            <a:endParaRPr lang="en-IN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B0000F-0836-EE5F-B1BD-50271342C3B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454897" y="806875"/>
            <a:ext cx="5282206" cy="129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521D86-F8BD-560F-2087-60DA85CC15B5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3514526" y="2099729"/>
            <a:ext cx="5222577" cy="22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C9A74E-8896-6C11-5555-1475FF16A20D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 flipV="1">
            <a:off x="3454897" y="700924"/>
            <a:ext cx="5674202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A6EECB-9A42-ED07-4139-3EC31702EA16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3514526" y="2324807"/>
            <a:ext cx="5229162" cy="8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E7D2585-AFD5-A75D-8BE5-930C783077CF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3514526" y="2324807"/>
            <a:ext cx="5229162" cy="192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8822F8C-1F8F-CCFB-3EC3-A2CC0F629A46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3447672" y="3787294"/>
            <a:ext cx="5296016" cy="46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247C255-B8A8-5CC4-223B-200ADF52AF2F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3447672" y="2099729"/>
            <a:ext cx="5289431" cy="168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B7AA720-AE27-A5E5-033A-A3874988F3AE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 flipV="1">
            <a:off x="3514526" y="4252677"/>
            <a:ext cx="5229162" cy="10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F86201-C78B-590B-9340-C71FA7889332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3514526" y="3140897"/>
            <a:ext cx="5229162" cy="21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C27834-455C-5A80-8624-B70080246610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3514526" y="2099729"/>
            <a:ext cx="5222577" cy="316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4A248E-03C4-D72C-6D06-501C99FC2039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3514526" y="700924"/>
            <a:ext cx="5614573" cy="456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739D23A-3C86-8A97-1E2A-A485956608AC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3454897" y="806875"/>
            <a:ext cx="5288791" cy="344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24FC24-1851-AB65-6BF2-86E720608F7F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3454897" y="806875"/>
            <a:ext cx="5288791" cy="233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BBD657-9B24-E618-88BB-2EC9320C842D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3447672" y="3140897"/>
            <a:ext cx="5296016" cy="64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DE70E8-457A-4407-CF09-D3BC5A09D589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3514526" y="700924"/>
            <a:ext cx="5614573" cy="162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D1C4D2-3A0B-B414-A670-2D98D142E1D4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3447672" y="700924"/>
            <a:ext cx="5681427" cy="308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Paper with solid fill">
            <a:extLst>
              <a:ext uri="{FF2B5EF4-FFF2-40B4-BE49-F238E27FC236}">
                <a16:creationId xmlns:a16="http://schemas.microsoft.com/office/drawing/2014/main" id="{19E08EE6-BF7C-2B1E-8D14-FA80ACC9F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64609" y="274136"/>
            <a:ext cx="541631" cy="541631"/>
          </a:xfrm>
          <a:prstGeom prst="rect">
            <a:avLst/>
          </a:prstGeom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F382E843-B5DC-B8FC-996A-D0A38D9F59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79898" y="3366399"/>
            <a:ext cx="670560" cy="67056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1D4B1DF0-B064-532F-953F-FB124C9D2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4609" y="5646374"/>
            <a:ext cx="576987" cy="576987"/>
          </a:xfrm>
          <a:prstGeom prst="rect">
            <a:avLst/>
          </a:prstGeom>
        </p:spPr>
      </p:pic>
      <p:pic>
        <p:nvPicPr>
          <p:cNvPr id="13" name="Graphic 12" descr="Paper outline">
            <a:extLst>
              <a:ext uri="{FF2B5EF4-FFF2-40B4-BE49-F238E27FC236}">
                <a16:creationId xmlns:a16="http://schemas.microsoft.com/office/drawing/2014/main" id="{62642CDA-CE96-43C6-B6B3-E1A98D6FFD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79898" y="160151"/>
            <a:ext cx="811695" cy="81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11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EFE757-D320-083C-2CCA-7F82AD4A88D6}"/>
              </a:ext>
            </a:extLst>
          </p:cNvPr>
          <p:cNvSpPr/>
          <p:nvPr/>
        </p:nvSpPr>
        <p:spPr>
          <a:xfrm>
            <a:off x="278038" y="356719"/>
            <a:ext cx="3176859" cy="9003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Frontend</a:t>
            </a:r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63D9C5-4FF8-63EE-1E97-4A57A56FD752}"/>
              </a:ext>
            </a:extLst>
          </p:cNvPr>
          <p:cNvSpPr/>
          <p:nvPr/>
        </p:nvSpPr>
        <p:spPr>
          <a:xfrm>
            <a:off x="337667" y="1874651"/>
            <a:ext cx="3176859" cy="900312"/>
          </a:xfrm>
          <a:prstGeom prst="roundRect">
            <a:avLst/>
          </a:prstGeom>
          <a:solidFill>
            <a:srgbClr val="92D05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Web services</a:t>
            </a:r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111DC-BD2D-6D95-E2A4-26D5DCC059CD}"/>
              </a:ext>
            </a:extLst>
          </p:cNvPr>
          <p:cNvSpPr/>
          <p:nvPr/>
        </p:nvSpPr>
        <p:spPr>
          <a:xfrm>
            <a:off x="270813" y="3337138"/>
            <a:ext cx="3176859" cy="900312"/>
          </a:xfrm>
          <a:prstGeom prst="roundRect">
            <a:avLst/>
          </a:prstGeom>
          <a:solidFill>
            <a:srgbClr val="00B0F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 slave</a:t>
            </a:r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066A5F-FB96-98C6-B074-5BB60A060625}"/>
              </a:ext>
            </a:extLst>
          </p:cNvPr>
          <p:cNvSpPr/>
          <p:nvPr/>
        </p:nvSpPr>
        <p:spPr>
          <a:xfrm>
            <a:off x="337667" y="4814852"/>
            <a:ext cx="3176859" cy="900312"/>
          </a:xfrm>
          <a:prstGeom prst="roundRect">
            <a:avLst/>
          </a:prstGeom>
          <a:solidFill>
            <a:srgbClr val="E59B9B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Chat server</a:t>
            </a:r>
            <a:endParaRPr lang="en-IN"/>
          </a:p>
        </p:txBody>
      </p:sp>
      <p:pic>
        <p:nvPicPr>
          <p:cNvPr id="27" name="Graphic 26" descr="Database outline">
            <a:extLst>
              <a:ext uri="{FF2B5EF4-FFF2-40B4-BE49-F238E27FC236}">
                <a16:creationId xmlns:a16="http://schemas.microsoft.com/office/drawing/2014/main" id="{50BC94A0-5417-5871-0DF3-1F5A6FB36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5738" y="5253831"/>
            <a:ext cx="1097270" cy="109727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663A92-2BC2-2AFA-73C9-6855A137BDCC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>
            <a:off x="3454897" y="806875"/>
            <a:ext cx="6210841" cy="499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C65759-93DD-C237-9552-B59C85ECB510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514526" y="2324807"/>
            <a:ext cx="6151212" cy="347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87289A-BA65-A795-1E47-3C1D5828ADA9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3447672" y="3787294"/>
            <a:ext cx="6218066" cy="201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BEE925-4A4A-D196-609B-3D4053144014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3514526" y="5265008"/>
            <a:ext cx="6151212" cy="53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AC0272-F80F-642D-2797-0F3E2F0622B7}"/>
              </a:ext>
            </a:extLst>
          </p:cNvPr>
          <p:cNvSpPr/>
          <p:nvPr/>
        </p:nvSpPr>
        <p:spPr>
          <a:xfrm>
            <a:off x="9129099" y="250768"/>
            <a:ext cx="3176859" cy="900312"/>
          </a:xfrm>
          <a:prstGeom prst="roundRect">
            <a:avLst/>
          </a:prstGeom>
          <a:solidFill>
            <a:srgbClr val="E48EF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 Server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08022E-0D05-45DE-FD36-88863EE03033}"/>
              </a:ext>
            </a:extLst>
          </p:cNvPr>
          <p:cNvSpPr/>
          <p:nvPr/>
        </p:nvSpPr>
        <p:spPr>
          <a:xfrm>
            <a:off x="8737103" y="1649573"/>
            <a:ext cx="3176859" cy="900312"/>
          </a:xfrm>
          <a:prstGeom prst="roundRect">
            <a:avLst/>
          </a:prstGeom>
          <a:solidFill>
            <a:srgbClr val="8EBA66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dirty="0"/>
              <a:t>Security Systems 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D3D874-03FD-8F1C-A7EC-FC31ACFA5C85}"/>
              </a:ext>
            </a:extLst>
          </p:cNvPr>
          <p:cNvSpPr/>
          <p:nvPr/>
        </p:nvSpPr>
        <p:spPr>
          <a:xfrm>
            <a:off x="8743688" y="2690741"/>
            <a:ext cx="3176859" cy="900312"/>
          </a:xfrm>
          <a:prstGeom prst="roundRect">
            <a:avLst/>
          </a:prstGeom>
          <a:solidFill>
            <a:srgbClr val="987E58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dirty="0"/>
              <a:t>Real time monitoring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792B75-4BE7-7DBC-89F7-C354806137E6}"/>
              </a:ext>
            </a:extLst>
          </p:cNvPr>
          <p:cNvSpPr/>
          <p:nvPr/>
        </p:nvSpPr>
        <p:spPr>
          <a:xfrm>
            <a:off x="8743688" y="3802521"/>
            <a:ext cx="3176859" cy="900312"/>
          </a:xfrm>
          <a:prstGeom prst="roundRect">
            <a:avLst/>
          </a:prstGeom>
          <a:solidFill>
            <a:srgbClr val="D8F789"/>
          </a:solidFill>
          <a:ln>
            <a:solidFill>
              <a:srgbClr val="2CAC94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Logging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4373EC-3E92-1FEE-BED4-F5B4AC4FFD60}"/>
              </a:ext>
            </a:extLst>
          </p:cNvPr>
          <p:cNvSpPr txBox="1"/>
          <p:nvPr/>
        </p:nvSpPr>
        <p:spPr>
          <a:xfrm>
            <a:off x="10763008" y="5710407"/>
            <a:ext cx="3176859" cy="42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136">
              <a:spcAft>
                <a:spcPts val="600"/>
              </a:spcAft>
            </a:pPr>
            <a:r>
              <a:rPr lang="en-US" sz="2142" kern="1200" dirty="0">
                <a:solidFill>
                  <a:srgbClr val="002060"/>
                </a:solidFill>
                <a:latin typeface="Comic Sans MS" panose="030F0702030302020204" pitchFamily="66" charset="0"/>
                <a:ea typeface="+mn-ea"/>
                <a:cs typeface="+mn-cs"/>
              </a:rPr>
              <a:t>Data Warehouse</a:t>
            </a:r>
            <a:endParaRPr lang="en-IN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B0000F-0836-EE5F-B1BD-50271342C3B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454897" y="806875"/>
            <a:ext cx="5282206" cy="129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521D86-F8BD-560F-2087-60DA85CC15B5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3514526" y="2099729"/>
            <a:ext cx="5222577" cy="22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C9A74E-8896-6C11-5555-1475FF16A20D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 flipV="1">
            <a:off x="3454897" y="700924"/>
            <a:ext cx="5674202" cy="1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A6EECB-9A42-ED07-4139-3EC31702EA16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3514526" y="2324807"/>
            <a:ext cx="5229162" cy="8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E7D2585-AFD5-A75D-8BE5-930C783077CF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3514526" y="2324807"/>
            <a:ext cx="5229162" cy="192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8822F8C-1F8F-CCFB-3EC3-A2CC0F629A46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3447672" y="3787294"/>
            <a:ext cx="5296016" cy="46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247C255-B8A8-5CC4-223B-200ADF52AF2F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3447672" y="2099729"/>
            <a:ext cx="5289431" cy="168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B7AA720-AE27-A5E5-033A-A3874988F3AE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 flipV="1">
            <a:off x="3514526" y="4252677"/>
            <a:ext cx="5229162" cy="10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F86201-C78B-590B-9340-C71FA7889332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3514526" y="3140897"/>
            <a:ext cx="5229162" cy="21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C27834-455C-5A80-8624-B70080246610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3514526" y="2099729"/>
            <a:ext cx="5222577" cy="316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4A248E-03C4-D72C-6D06-501C99FC2039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3514526" y="700924"/>
            <a:ext cx="5614573" cy="456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739D23A-3C86-8A97-1E2A-A485956608AC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3454897" y="806875"/>
            <a:ext cx="5288791" cy="344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24FC24-1851-AB65-6BF2-86E720608F7F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3454897" y="806875"/>
            <a:ext cx="5288791" cy="233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BBD657-9B24-E618-88BB-2EC9320C842D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3447672" y="3140897"/>
            <a:ext cx="5296016" cy="64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DE70E8-457A-4407-CF09-D3BC5A09D589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3514526" y="700924"/>
            <a:ext cx="5614573" cy="162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D1C4D2-3A0B-B414-A670-2D98D142E1D4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3447672" y="700924"/>
            <a:ext cx="5681427" cy="308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6D93C1-2F1D-A58E-2DD2-540B8D3728D7}"/>
              </a:ext>
            </a:extLst>
          </p:cNvPr>
          <p:cNvSpPr txBox="1"/>
          <p:nvPr/>
        </p:nvSpPr>
        <p:spPr>
          <a:xfrm>
            <a:off x="3683726" y="356719"/>
            <a:ext cx="35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5</a:t>
            </a:r>
            <a:endParaRPr lang="en-IN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48AFE1-3A5E-49F8-BA53-EDC9816761EC}"/>
              </a:ext>
            </a:extLst>
          </p:cNvPr>
          <p:cNvSpPr txBox="1"/>
          <p:nvPr/>
        </p:nvSpPr>
        <p:spPr>
          <a:xfrm>
            <a:off x="3484517" y="3629688"/>
            <a:ext cx="696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5</a:t>
            </a:r>
            <a:endParaRPr lang="en-I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929E1D-F65D-7584-6A07-095A82A0E60F}"/>
              </a:ext>
            </a:extLst>
          </p:cNvPr>
          <p:cNvSpPr txBox="1"/>
          <p:nvPr/>
        </p:nvSpPr>
        <p:spPr>
          <a:xfrm>
            <a:off x="3460735" y="1879404"/>
            <a:ext cx="696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5</a:t>
            </a:r>
            <a:endParaRPr lang="en-I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76F878-8C4C-9934-CF82-9863B9AB6627}"/>
              </a:ext>
            </a:extLst>
          </p:cNvPr>
          <p:cNvSpPr txBox="1"/>
          <p:nvPr/>
        </p:nvSpPr>
        <p:spPr>
          <a:xfrm>
            <a:off x="3474491" y="4727550"/>
            <a:ext cx="696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5</a:t>
            </a:r>
            <a:endParaRPr lang="en-I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AA4D28-2D14-B0E7-C7C1-062E76D77F8A}"/>
              </a:ext>
            </a:extLst>
          </p:cNvPr>
          <p:cNvSpPr txBox="1"/>
          <p:nvPr/>
        </p:nvSpPr>
        <p:spPr>
          <a:xfrm>
            <a:off x="8334611" y="286177"/>
            <a:ext cx="600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endParaRPr lang="en-I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71BDFC-99C3-AB20-19ED-5C45EC012E4A}"/>
              </a:ext>
            </a:extLst>
          </p:cNvPr>
          <p:cNvSpPr txBox="1"/>
          <p:nvPr/>
        </p:nvSpPr>
        <p:spPr>
          <a:xfrm>
            <a:off x="8610540" y="1366912"/>
            <a:ext cx="600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endParaRPr lang="en-I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CF57D9-271D-229A-E00C-EE252BC39DBE}"/>
              </a:ext>
            </a:extLst>
          </p:cNvPr>
          <p:cNvSpPr txBox="1"/>
          <p:nvPr/>
        </p:nvSpPr>
        <p:spPr>
          <a:xfrm>
            <a:off x="8501368" y="2567857"/>
            <a:ext cx="600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endParaRPr lang="en-I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9818D4-4080-F63C-F572-BAA7FAC9EDAD}"/>
              </a:ext>
            </a:extLst>
          </p:cNvPr>
          <p:cNvSpPr txBox="1"/>
          <p:nvPr/>
        </p:nvSpPr>
        <p:spPr>
          <a:xfrm>
            <a:off x="8310348" y="3704042"/>
            <a:ext cx="600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endParaRPr lang="en-I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152C4D-EDC4-AEE8-E035-D47FB5C6B624}"/>
              </a:ext>
            </a:extLst>
          </p:cNvPr>
          <p:cNvSpPr txBox="1"/>
          <p:nvPr/>
        </p:nvSpPr>
        <p:spPr>
          <a:xfrm>
            <a:off x="9214806" y="5338056"/>
            <a:ext cx="600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endParaRPr lang="en-I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01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EFE757-D320-083C-2CCA-7F82AD4A88D6}"/>
              </a:ext>
            </a:extLst>
          </p:cNvPr>
          <p:cNvSpPr/>
          <p:nvPr/>
        </p:nvSpPr>
        <p:spPr>
          <a:xfrm>
            <a:off x="278038" y="356719"/>
            <a:ext cx="3176859" cy="9003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Frontend</a:t>
            </a:r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63D9C5-4FF8-63EE-1E97-4A57A56FD752}"/>
              </a:ext>
            </a:extLst>
          </p:cNvPr>
          <p:cNvSpPr/>
          <p:nvPr/>
        </p:nvSpPr>
        <p:spPr>
          <a:xfrm>
            <a:off x="337667" y="1874651"/>
            <a:ext cx="3176859" cy="900312"/>
          </a:xfrm>
          <a:prstGeom prst="roundRect">
            <a:avLst/>
          </a:prstGeom>
          <a:solidFill>
            <a:srgbClr val="92D05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Web services</a:t>
            </a:r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111DC-BD2D-6D95-E2A4-26D5DCC059CD}"/>
              </a:ext>
            </a:extLst>
          </p:cNvPr>
          <p:cNvSpPr/>
          <p:nvPr/>
        </p:nvSpPr>
        <p:spPr>
          <a:xfrm>
            <a:off x="270813" y="3337138"/>
            <a:ext cx="3176859" cy="900312"/>
          </a:xfrm>
          <a:prstGeom prst="roundRect">
            <a:avLst/>
          </a:prstGeom>
          <a:solidFill>
            <a:srgbClr val="00B0F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 slave</a:t>
            </a:r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066A5F-FB96-98C6-B074-5BB60A060625}"/>
              </a:ext>
            </a:extLst>
          </p:cNvPr>
          <p:cNvSpPr/>
          <p:nvPr/>
        </p:nvSpPr>
        <p:spPr>
          <a:xfrm>
            <a:off x="337667" y="4814852"/>
            <a:ext cx="3176859" cy="900312"/>
          </a:xfrm>
          <a:prstGeom prst="roundRect">
            <a:avLst/>
          </a:prstGeom>
          <a:solidFill>
            <a:srgbClr val="E59B9B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Chat server</a:t>
            </a:r>
            <a:endParaRPr lang="en-IN"/>
          </a:p>
        </p:txBody>
      </p:sp>
      <p:pic>
        <p:nvPicPr>
          <p:cNvPr id="27" name="Graphic 26" descr="Database outline">
            <a:extLst>
              <a:ext uri="{FF2B5EF4-FFF2-40B4-BE49-F238E27FC236}">
                <a16:creationId xmlns:a16="http://schemas.microsoft.com/office/drawing/2014/main" id="{50BC94A0-5417-5871-0DF3-1F5A6FB36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841" y="4659792"/>
            <a:ext cx="1097270" cy="109727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AC0272-F80F-642D-2797-0F3E2F0622B7}"/>
              </a:ext>
            </a:extLst>
          </p:cNvPr>
          <p:cNvSpPr/>
          <p:nvPr/>
        </p:nvSpPr>
        <p:spPr>
          <a:xfrm>
            <a:off x="8625943" y="280596"/>
            <a:ext cx="3176859" cy="900312"/>
          </a:xfrm>
          <a:prstGeom prst="roundRect">
            <a:avLst/>
          </a:prstGeom>
          <a:solidFill>
            <a:srgbClr val="E48EF0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 Server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08022E-0D05-45DE-FD36-88863EE03033}"/>
              </a:ext>
            </a:extLst>
          </p:cNvPr>
          <p:cNvSpPr/>
          <p:nvPr/>
        </p:nvSpPr>
        <p:spPr>
          <a:xfrm>
            <a:off x="8737103" y="1649573"/>
            <a:ext cx="3176859" cy="900312"/>
          </a:xfrm>
          <a:prstGeom prst="roundRect">
            <a:avLst/>
          </a:prstGeom>
          <a:solidFill>
            <a:srgbClr val="8EBA66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dirty="0"/>
              <a:t>Security Systems 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D3D874-03FD-8F1C-A7EC-FC31ACFA5C85}"/>
              </a:ext>
            </a:extLst>
          </p:cNvPr>
          <p:cNvSpPr/>
          <p:nvPr/>
        </p:nvSpPr>
        <p:spPr>
          <a:xfrm>
            <a:off x="8743688" y="2690741"/>
            <a:ext cx="3176859" cy="900312"/>
          </a:xfrm>
          <a:prstGeom prst="roundRect">
            <a:avLst/>
          </a:prstGeom>
          <a:solidFill>
            <a:srgbClr val="987E58"/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dirty="0"/>
              <a:t>Real time monitoring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792B75-4BE7-7DBC-89F7-C354806137E6}"/>
              </a:ext>
            </a:extLst>
          </p:cNvPr>
          <p:cNvSpPr/>
          <p:nvPr/>
        </p:nvSpPr>
        <p:spPr>
          <a:xfrm>
            <a:off x="9012038" y="3766308"/>
            <a:ext cx="3176859" cy="900312"/>
          </a:xfrm>
          <a:prstGeom prst="roundRect">
            <a:avLst/>
          </a:prstGeom>
          <a:solidFill>
            <a:srgbClr val="D8F789"/>
          </a:solidFill>
          <a:ln>
            <a:solidFill>
              <a:srgbClr val="2CAC94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136">
              <a:spcAft>
                <a:spcPts val="600"/>
              </a:spcAft>
            </a:pPr>
            <a:r>
              <a:rPr lang="en-US" sz="2142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Logging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4373EC-3E92-1FEE-BED4-F5B4AC4FFD60}"/>
              </a:ext>
            </a:extLst>
          </p:cNvPr>
          <p:cNvSpPr txBox="1"/>
          <p:nvPr/>
        </p:nvSpPr>
        <p:spPr>
          <a:xfrm>
            <a:off x="8803500" y="5715164"/>
            <a:ext cx="3176859" cy="42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136">
              <a:spcAft>
                <a:spcPts val="600"/>
              </a:spcAft>
            </a:pPr>
            <a:r>
              <a:rPr lang="en-US" sz="2142" kern="1200" dirty="0">
                <a:solidFill>
                  <a:srgbClr val="002060"/>
                </a:solidFill>
                <a:latin typeface="Comic Sans MS" panose="030F0702030302020204" pitchFamily="66" charset="0"/>
                <a:ea typeface="+mn-ea"/>
                <a:cs typeface="+mn-cs"/>
              </a:rPr>
              <a:t>Data Warehouse</a:t>
            </a:r>
            <a:endParaRPr lang="en-IN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7AEF70-C31B-E604-CF3A-E5C52A7068E3}"/>
              </a:ext>
            </a:extLst>
          </p:cNvPr>
          <p:cNvSpPr/>
          <p:nvPr/>
        </p:nvSpPr>
        <p:spPr>
          <a:xfrm>
            <a:off x="4468017" y="806875"/>
            <a:ext cx="2495005" cy="5430522"/>
          </a:xfrm>
          <a:custGeom>
            <a:avLst/>
            <a:gdLst>
              <a:gd name="connsiteX0" fmla="*/ 0 w 2495005"/>
              <a:gd name="connsiteY0" fmla="*/ 415842 h 5430522"/>
              <a:gd name="connsiteX1" fmla="*/ 415842 w 2495005"/>
              <a:gd name="connsiteY1" fmla="*/ 0 h 5430522"/>
              <a:gd name="connsiteX2" fmla="*/ 970282 w 2495005"/>
              <a:gd name="connsiteY2" fmla="*/ 0 h 5430522"/>
              <a:gd name="connsiteX3" fmla="*/ 1474823 w 2495005"/>
              <a:gd name="connsiteY3" fmla="*/ 0 h 5430522"/>
              <a:gd name="connsiteX4" fmla="*/ 2079163 w 2495005"/>
              <a:gd name="connsiteY4" fmla="*/ 0 h 5430522"/>
              <a:gd name="connsiteX5" fmla="*/ 2495005 w 2495005"/>
              <a:gd name="connsiteY5" fmla="*/ 415842 h 5430522"/>
              <a:gd name="connsiteX6" fmla="*/ 2495005 w 2495005"/>
              <a:gd name="connsiteY6" fmla="*/ 990697 h 5430522"/>
              <a:gd name="connsiteX7" fmla="*/ 2495005 w 2495005"/>
              <a:gd name="connsiteY7" fmla="*/ 1427586 h 5430522"/>
              <a:gd name="connsiteX8" fmla="*/ 2495005 w 2495005"/>
              <a:gd name="connsiteY8" fmla="*/ 1910464 h 5430522"/>
              <a:gd name="connsiteX9" fmla="*/ 2495005 w 2495005"/>
              <a:gd name="connsiteY9" fmla="*/ 2393342 h 5430522"/>
              <a:gd name="connsiteX10" fmla="*/ 2495005 w 2495005"/>
              <a:gd name="connsiteY10" fmla="*/ 2876220 h 5430522"/>
              <a:gd name="connsiteX11" fmla="*/ 2495005 w 2495005"/>
              <a:gd name="connsiteY11" fmla="*/ 3543052 h 5430522"/>
              <a:gd name="connsiteX12" fmla="*/ 2495005 w 2495005"/>
              <a:gd name="connsiteY12" fmla="*/ 4209883 h 5430522"/>
              <a:gd name="connsiteX13" fmla="*/ 2495005 w 2495005"/>
              <a:gd name="connsiteY13" fmla="*/ 5014680 h 5430522"/>
              <a:gd name="connsiteX14" fmla="*/ 2079163 w 2495005"/>
              <a:gd name="connsiteY14" fmla="*/ 5430522 h 5430522"/>
              <a:gd name="connsiteX15" fmla="*/ 1508089 w 2495005"/>
              <a:gd name="connsiteY15" fmla="*/ 5430522 h 5430522"/>
              <a:gd name="connsiteX16" fmla="*/ 953649 w 2495005"/>
              <a:gd name="connsiteY16" fmla="*/ 5430522 h 5430522"/>
              <a:gd name="connsiteX17" fmla="*/ 415842 w 2495005"/>
              <a:gd name="connsiteY17" fmla="*/ 5430522 h 5430522"/>
              <a:gd name="connsiteX18" fmla="*/ 0 w 2495005"/>
              <a:gd name="connsiteY18" fmla="*/ 5014680 h 5430522"/>
              <a:gd name="connsiteX19" fmla="*/ 0 w 2495005"/>
              <a:gd name="connsiteY19" fmla="*/ 4393837 h 5430522"/>
              <a:gd name="connsiteX20" fmla="*/ 0 w 2495005"/>
              <a:gd name="connsiteY20" fmla="*/ 3864971 h 5430522"/>
              <a:gd name="connsiteX21" fmla="*/ 0 w 2495005"/>
              <a:gd name="connsiteY21" fmla="*/ 3428081 h 5430522"/>
              <a:gd name="connsiteX22" fmla="*/ 0 w 2495005"/>
              <a:gd name="connsiteY22" fmla="*/ 2761249 h 5430522"/>
              <a:gd name="connsiteX23" fmla="*/ 0 w 2495005"/>
              <a:gd name="connsiteY23" fmla="*/ 2094418 h 5430522"/>
              <a:gd name="connsiteX24" fmla="*/ 0 w 2495005"/>
              <a:gd name="connsiteY24" fmla="*/ 1473575 h 5430522"/>
              <a:gd name="connsiteX25" fmla="*/ 0 w 2495005"/>
              <a:gd name="connsiteY25" fmla="*/ 990697 h 5430522"/>
              <a:gd name="connsiteX26" fmla="*/ 0 w 2495005"/>
              <a:gd name="connsiteY26" fmla="*/ 415842 h 543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95005" h="5430522" fill="none" extrusionOk="0">
                <a:moveTo>
                  <a:pt x="0" y="415842"/>
                </a:moveTo>
                <a:cubicBezTo>
                  <a:pt x="-5344" y="148691"/>
                  <a:pt x="183331" y="16148"/>
                  <a:pt x="415842" y="0"/>
                </a:cubicBezTo>
                <a:cubicBezTo>
                  <a:pt x="641072" y="-14099"/>
                  <a:pt x="845892" y="36946"/>
                  <a:pt x="970282" y="0"/>
                </a:cubicBezTo>
                <a:cubicBezTo>
                  <a:pt x="1094672" y="-36946"/>
                  <a:pt x="1239210" y="25058"/>
                  <a:pt x="1474823" y="0"/>
                </a:cubicBezTo>
                <a:cubicBezTo>
                  <a:pt x="1710436" y="-25058"/>
                  <a:pt x="1794778" y="30314"/>
                  <a:pt x="2079163" y="0"/>
                </a:cubicBezTo>
                <a:cubicBezTo>
                  <a:pt x="2297793" y="1874"/>
                  <a:pt x="2435458" y="214736"/>
                  <a:pt x="2495005" y="415842"/>
                </a:cubicBezTo>
                <a:cubicBezTo>
                  <a:pt x="2499070" y="618313"/>
                  <a:pt x="2440441" y="862292"/>
                  <a:pt x="2495005" y="990697"/>
                </a:cubicBezTo>
                <a:cubicBezTo>
                  <a:pt x="2549569" y="1119102"/>
                  <a:pt x="2466074" y="1304399"/>
                  <a:pt x="2495005" y="1427586"/>
                </a:cubicBezTo>
                <a:cubicBezTo>
                  <a:pt x="2523936" y="1550773"/>
                  <a:pt x="2466828" y="1745841"/>
                  <a:pt x="2495005" y="1910464"/>
                </a:cubicBezTo>
                <a:cubicBezTo>
                  <a:pt x="2523182" y="2075087"/>
                  <a:pt x="2464281" y="2204685"/>
                  <a:pt x="2495005" y="2393342"/>
                </a:cubicBezTo>
                <a:cubicBezTo>
                  <a:pt x="2525729" y="2581999"/>
                  <a:pt x="2473450" y="2773317"/>
                  <a:pt x="2495005" y="2876220"/>
                </a:cubicBezTo>
                <a:cubicBezTo>
                  <a:pt x="2516560" y="2979123"/>
                  <a:pt x="2454301" y="3331325"/>
                  <a:pt x="2495005" y="3543052"/>
                </a:cubicBezTo>
                <a:cubicBezTo>
                  <a:pt x="2535709" y="3754779"/>
                  <a:pt x="2425353" y="3886603"/>
                  <a:pt x="2495005" y="4209883"/>
                </a:cubicBezTo>
                <a:cubicBezTo>
                  <a:pt x="2564657" y="4533163"/>
                  <a:pt x="2443553" y="4624630"/>
                  <a:pt x="2495005" y="5014680"/>
                </a:cubicBezTo>
                <a:cubicBezTo>
                  <a:pt x="2515198" y="5288885"/>
                  <a:pt x="2316981" y="5395513"/>
                  <a:pt x="2079163" y="5430522"/>
                </a:cubicBezTo>
                <a:cubicBezTo>
                  <a:pt x="1939293" y="5435835"/>
                  <a:pt x="1728141" y="5400009"/>
                  <a:pt x="1508089" y="5430522"/>
                </a:cubicBezTo>
                <a:cubicBezTo>
                  <a:pt x="1288037" y="5461035"/>
                  <a:pt x="1076593" y="5420936"/>
                  <a:pt x="953649" y="5430522"/>
                </a:cubicBezTo>
                <a:cubicBezTo>
                  <a:pt x="830705" y="5440108"/>
                  <a:pt x="580289" y="5423271"/>
                  <a:pt x="415842" y="5430522"/>
                </a:cubicBezTo>
                <a:cubicBezTo>
                  <a:pt x="185991" y="5439628"/>
                  <a:pt x="-12975" y="5230262"/>
                  <a:pt x="0" y="5014680"/>
                </a:cubicBezTo>
                <a:cubicBezTo>
                  <a:pt x="-66185" y="4720434"/>
                  <a:pt x="5582" y="4647940"/>
                  <a:pt x="0" y="4393837"/>
                </a:cubicBezTo>
                <a:cubicBezTo>
                  <a:pt x="-5582" y="4139734"/>
                  <a:pt x="12530" y="3974954"/>
                  <a:pt x="0" y="3864971"/>
                </a:cubicBezTo>
                <a:cubicBezTo>
                  <a:pt x="-12530" y="3754988"/>
                  <a:pt x="41054" y="3595428"/>
                  <a:pt x="0" y="3428081"/>
                </a:cubicBezTo>
                <a:cubicBezTo>
                  <a:pt x="-41054" y="3260734"/>
                  <a:pt x="1481" y="2956368"/>
                  <a:pt x="0" y="2761249"/>
                </a:cubicBezTo>
                <a:cubicBezTo>
                  <a:pt x="-1481" y="2566130"/>
                  <a:pt x="29682" y="2384979"/>
                  <a:pt x="0" y="2094418"/>
                </a:cubicBezTo>
                <a:cubicBezTo>
                  <a:pt x="-29682" y="1803857"/>
                  <a:pt x="33674" y="1762285"/>
                  <a:pt x="0" y="1473575"/>
                </a:cubicBezTo>
                <a:cubicBezTo>
                  <a:pt x="-33674" y="1184865"/>
                  <a:pt x="52641" y="1207859"/>
                  <a:pt x="0" y="990697"/>
                </a:cubicBezTo>
                <a:cubicBezTo>
                  <a:pt x="-52641" y="773535"/>
                  <a:pt x="63301" y="639338"/>
                  <a:pt x="0" y="415842"/>
                </a:cubicBezTo>
                <a:close/>
              </a:path>
              <a:path w="2495005" h="5430522" stroke="0" extrusionOk="0">
                <a:moveTo>
                  <a:pt x="0" y="415842"/>
                </a:moveTo>
                <a:cubicBezTo>
                  <a:pt x="-11939" y="201075"/>
                  <a:pt x="189037" y="4237"/>
                  <a:pt x="415842" y="0"/>
                </a:cubicBezTo>
                <a:cubicBezTo>
                  <a:pt x="569224" y="-35444"/>
                  <a:pt x="767136" y="36201"/>
                  <a:pt x="953649" y="0"/>
                </a:cubicBezTo>
                <a:cubicBezTo>
                  <a:pt x="1140162" y="-36201"/>
                  <a:pt x="1342124" y="28441"/>
                  <a:pt x="1508089" y="0"/>
                </a:cubicBezTo>
                <a:cubicBezTo>
                  <a:pt x="1674054" y="-28441"/>
                  <a:pt x="1928397" y="9603"/>
                  <a:pt x="2079163" y="0"/>
                </a:cubicBezTo>
                <a:cubicBezTo>
                  <a:pt x="2354580" y="-36501"/>
                  <a:pt x="2484083" y="176736"/>
                  <a:pt x="2495005" y="415842"/>
                </a:cubicBezTo>
                <a:cubicBezTo>
                  <a:pt x="2544786" y="635553"/>
                  <a:pt x="2476537" y="753260"/>
                  <a:pt x="2495005" y="944708"/>
                </a:cubicBezTo>
                <a:cubicBezTo>
                  <a:pt x="2513473" y="1136156"/>
                  <a:pt x="2458742" y="1297047"/>
                  <a:pt x="2495005" y="1473575"/>
                </a:cubicBezTo>
                <a:cubicBezTo>
                  <a:pt x="2531268" y="1650103"/>
                  <a:pt x="2434544" y="1850044"/>
                  <a:pt x="2495005" y="2140406"/>
                </a:cubicBezTo>
                <a:cubicBezTo>
                  <a:pt x="2555466" y="2430768"/>
                  <a:pt x="2455196" y="2487098"/>
                  <a:pt x="2495005" y="2761249"/>
                </a:cubicBezTo>
                <a:cubicBezTo>
                  <a:pt x="2534814" y="3035400"/>
                  <a:pt x="2465865" y="3083364"/>
                  <a:pt x="2495005" y="3336104"/>
                </a:cubicBezTo>
                <a:cubicBezTo>
                  <a:pt x="2524145" y="3588845"/>
                  <a:pt x="2488193" y="3661218"/>
                  <a:pt x="2495005" y="3818982"/>
                </a:cubicBezTo>
                <a:cubicBezTo>
                  <a:pt x="2501817" y="3976746"/>
                  <a:pt x="2433146" y="4345748"/>
                  <a:pt x="2495005" y="4485814"/>
                </a:cubicBezTo>
                <a:cubicBezTo>
                  <a:pt x="2556864" y="4625880"/>
                  <a:pt x="2487549" y="4904712"/>
                  <a:pt x="2495005" y="5014680"/>
                </a:cubicBezTo>
                <a:cubicBezTo>
                  <a:pt x="2508203" y="5249988"/>
                  <a:pt x="2376824" y="5426618"/>
                  <a:pt x="2079163" y="5430522"/>
                </a:cubicBezTo>
                <a:cubicBezTo>
                  <a:pt x="1886347" y="5441592"/>
                  <a:pt x="1671525" y="5382870"/>
                  <a:pt x="1524723" y="5430522"/>
                </a:cubicBezTo>
                <a:cubicBezTo>
                  <a:pt x="1377921" y="5478174"/>
                  <a:pt x="1175786" y="5423235"/>
                  <a:pt x="986916" y="5430522"/>
                </a:cubicBezTo>
                <a:cubicBezTo>
                  <a:pt x="798046" y="5437809"/>
                  <a:pt x="618089" y="5372764"/>
                  <a:pt x="415842" y="5430522"/>
                </a:cubicBezTo>
                <a:cubicBezTo>
                  <a:pt x="218059" y="5445851"/>
                  <a:pt x="-51207" y="5214606"/>
                  <a:pt x="0" y="5014680"/>
                </a:cubicBezTo>
                <a:cubicBezTo>
                  <a:pt x="-17244" y="4820423"/>
                  <a:pt x="19265" y="4725756"/>
                  <a:pt x="0" y="4577790"/>
                </a:cubicBezTo>
                <a:cubicBezTo>
                  <a:pt x="-19265" y="4429824"/>
                  <a:pt x="370" y="4153120"/>
                  <a:pt x="0" y="3956947"/>
                </a:cubicBezTo>
                <a:cubicBezTo>
                  <a:pt x="-370" y="3760774"/>
                  <a:pt x="51834" y="3587754"/>
                  <a:pt x="0" y="3428081"/>
                </a:cubicBezTo>
                <a:cubicBezTo>
                  <a:pt x="-51834" y="3268408"/>
                  <a:pt x="28139" y="3131631"/>
                  <a:pt x="0" y="2991191"/>
                </a:cubicBezTo>
                <a:cubicBezTo>
                  <a:pt x="-28139" y="2850751"/>
                  <a:pt x="24747" y="2550211"/>
                  <a:pt x="0" y="2324360"/>
                </a:cubicBezTo>
                <a:cubicBezTo>
                  <a:pt x="-24747" y="2098509"/>
                  <a:pt x="45844" y="1855159"/>
                  <a:pt x="0" y="1703517"/>
                </a:cubicBezTo>
                <a:cubicBezTo>
                  <a:pt x="-45844" y="1551875"/>
                  <a:pt x="30204" y="1374350"/>
                  <a:pt x="0" y="1266627"/>
                </a:cubicBezTo>
                <a:cubicBezTo>
                  <a:pt x="-30204" y="1158904"/>
                  <a:pt x="71904" y="835708"/>
                  <a:pt x="0" y="415842"/>
                </a:cubicBezTo>
                <a:close/>
              </a:path>
            </a:pathLst>
          </a:custGeom>
          <a:ln w="76200">
            <a:solidFill>
              <a:srgbClr val="2CAC94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4132884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2F924F-5F97-7DE6-2E8D-63FD30D74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102" y="2021326"/>
            <a:ext cx="1053581" cy="105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86BCE6-046F-D034-4397-F63522D11C1F}"/>
              </a:ext>
            </a:extLst>
          </p:cNvPr>
          <p:cNvSpPr txBox="1">
            <a:spLocks/>
          </p:cNvSpPr>
          <p:nvPr/>
        </p:nvSpPr>
        <p:spPr>
          <a:xfrm>
            <a:off x="4922267" y="3428526"/>
            <a:ext cx="249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Kafka</a:t>
            </a:r>
            <a:endParaRPr lang="en-IN" sz="3600" dirty="0">
              <a:latin typeface="Comic Sans MS" panose="030F0702030302020204" pitchFamily="66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5B80C7C-7D47-E592-8A3F-3512C837876F}"/>
              </a:ext>
            </a:extLst>
          </p:cNvPr>
          <p:cNvCxnSpPr>
            <a:cxnSpLocks/>
            <a:stCxn id="14" idx="1"/>
            <a:endCxn id="3" idx="3"/>
          </p:cNvCxnSpPr>
          <p:nvPr/>
        </p:nvCxnSpPr>
        <p:spPr>
          <a:xfrm rot="10800000" flipV="1">
            <a:off x="6963023" y="730752"/>
            <a:ext cx="1662921" cy="279138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9E66DD1-B4C6-8A97-14EF-E6EAEE6700C3}"/>
              </a:ext>
            </a:extLst>
          </p:cNvPr>
          <p:cNvCxnSpPr>
            <a:cxnSpLocks/>
            <a:stCxn id="20" idx="3"/>
            <a:endCxn id="3" idx="1"/>
          </p:cNvCxnSpPr>
          <p:nvPr/>
        </p:nvCxnSpPr>
        <p:spPr>
          <a:xfrm>
            <a:off x="3514526" y="2324807"/>
            <a:ext cx="953491" cy="119732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FA3A291-F7DC-1E36-607E-13190AC5E828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454897" y="806875"/>
            <a:ext cx="1013120" cy="271526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ACA5483-B375-CA91-FF63-73879905419F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 flipV="1">
            <a:off x="3447672" y="3522136"/>
            <a:ext cx="1020345" cy="26515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17E8C337-8C93-E81B-8FF3-2C26AABD7AC6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 flipV="1">
            <a:off x="3514526" y="3522136"/>
            <a:ext cx="953491" cy="174287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7BE57ADF-BAFC-EB5F-4FF6-6F22A2EFF4C0}"/>
              </a:ext>
            </a:extLst>
          </p:cNvPr>
          <p:cNvCxnSpPr>
            <a:cxnSpLocks/>
            <a:stCxn id="15" idx="1"/>
            <a:endCxn id="3" idx="3"/>
          </p:cNvCxnSpPr>
          <p:nvPr/>
        </p:nvCxnSpPr>
        <p:spPr>
          <a:xfrm rot="10800000" flipV="1">
            <a:off x="6963023" y="2099728"/>
            <a:ext cx="1774081" cy="142240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BA846886-10A5-ABC6-B251-63F026E015DF}"/>
              </a:ext>
            </a:extLst>
          </p:cNvPr>
          <p:cNvCxnSpPr>
            <a:cxnSpLocks/>
            <a:stCxn id="16" idx="1"/>
            <a:endCxn id="3" idx="3"/>
          </p:cNvCxnSpPr>
          <p:nvPr/>
        </p:nvCxnSpPr>
        <p:spPr>
          <a:xfrm rot="10800000" flipV="1">
            <a:off x="6963022" y="3140896"/>
            <a:ext cx="1780666" cy="38123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4DEFF7C8-2B6E-8A65-37DB-535A7BF93DCA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rot="10800000">
            <a:off x="6963022" y="3522136"/>
            <a:ext cx="2049016" cy="69432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AE3F816D-BAFC-515C-6029-72924C4177E3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6963023" y="3522137"/>
            <a:ext cx="1165819" cy="168629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98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1EB6-5333-4E0A-B17D-F22E1E5F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latin typeface="Comic Sans MS" panose="030F0702030302020204" pitchFamily="66" charset="0"/>
              </a:rPr>
              <a:t>Agenda</a:t>
            </a:r>
            <a:endParaRPr lang="en-IN">
              <a:latin typeface="Comic Sans MS" panose="030F0702030302020204" pitchFamily="66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339E6-B781-D3D5-CBA6-F0BD7525E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00531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E79A96-E066-727D-E213-40AC1103C451}"/>
              </a:ext>
            </a:extLst>
          </p:cNvPr>
          <p:cNvCxnSpPr/>
          <p:nvPr/>
        </p:nvCxnSpPr>
        <p:spPr>
          <a:xfrm>
            <a:off x="-2286000" y="19463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2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1EB6-5333-4E0A-B17D-F22E1E5F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latin typeface="Comic Sans MS" panose="030F0702030302020204" pitchFamily="66" charset="0"/>
              </a:rPr>
              <a:t>Agenda</a:t>
            </a:r>
            <a:endParaRPr lang="en-IN">
              <a:latin typeface="Comic Sans MS" panose="030F0702030302020204" pitchFamily="66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339E6-B781-D3D5-CBA6-F0BD7525EB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E79A96-E066-727D-E213-40AC1103C451}"/>
              </a:ext>
            </a:extLst>
          </p:cNvPr>
          <p:cNvCxnSpPr/>
          <p:nvPr/>
        </p:nvCxnSpPr>
        <p:spPr>
          <a:xfrm>
            <a:off x="-2286000" y="19463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13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A0BDD-321B-AA71-E3DE-2D6A5A4D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64E007FF-AEC5-78BB-509E-DB9D0D057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2DA59C-9BFB-1B78-7E45-941E5B68B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>
                <a:hlinkClick r:id="rId5"/>
              </a:rPr>
              <a:t>https://softwareengineeringdaily.com/2020/02/20/linkedin-kafka/#:~:text=LinkedIn%20as%20a%20developer%20of%20Kafka&amp;text=Since%20the%20ecosystem%20around%20Kafka,been%20open%2Dsourced%20on%20Github</a:t>
            </a:r>
            <a:r>
              <a:rPr lang="en-IN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N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>
                <a:hlinkClick r:id="rId6"/>
              </a:rPr>
              <a:t>https://www.fisdom.com/upi-lite-everything-you-need-to-know/</a:t>
            </a:r>
            <a:endParaRPr lang="en-IN"/>
          </a:p>
          <a:p>
            <a:pPr>
              <a:lnSpc>
                <a:spcPct val="90000"/>
              </a:lnSpc>
            </a:pPr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120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Messaging System</a:t>
            </a:r>
          </a:p>
        </p:txBody>
      </p:sp>
      <p:pic>
        <p:nvPicPr>
          <p:cNvPr id="33" name="Picture 32" descr="A cartoon of a postman riding a scooter&#10;&#10;Description automatically generated">
            <a:extLst>
              <a:ext uri="{FF2B5EF4-FFF2-40B4-BE49-F238E27FC236}">
                <a16:creationId xmlns:a16="http://schemas.microsoft.com/office/drawing/2014/main" id="{BE214741-3F65-2718-10FF-0713DED3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77" y="1690635"/>
            <a:ext cx="3309846" cy="3476729"/>
          </a:xfrm>
          <a:prstGeom prst="rect">
            <a:avLst/>
          </a:prstGeom>
        </p:spPr>
      </p:pic>
      <p:pic>
        <p:nvPicPr>
          <p:cNvPr id="25" name="Picture 24" descr="A house with a brown door&#10;&#10;Description automatically generated">
            <a:extLst>
              <a:ext uri="{FF2B5EF4-FFF2-40B4-BE49-F238E27FC236}">
                <a16:creationId xmlns:a16="http://schemas.microsoft.com/office/drawing/2014/main" id="{092B41B4-7D18-B690-16D9-60B20EEE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342" y="1956044"/>
            <a:ext cx="3310917" cy="29205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BE0851-7158-6460-F98A-536BD830CFDB}"/>
              </a:ext>
            </a:extLst>
          </p:cNvPr>
          <p:cNvCxnSpPr>
            <a:stCxn id="33" idx="3"/>
          </p:cNvCxnSpPr>
          <p:nvPr/>
        </p:nvCxnSpPr>
        <p:spPr>
          <a:xfrm flipV="1">
            <a:off x="4164123" y="3428999"/>
            <a:ext cx="38434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1358A5-7364-D731-20F1-308FCE03F1ED}"/>
              </a:ext>
            </a:extLst>
          </p:cNvPr>
          <p:cNvSpPr txBox="1"/>
          <p:nvPr/>
        </p:nvSpPr>
        <p:spPr>
          <a:xfrm>
            <a:off x="4859383" y="2926081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31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Messaging System</a:t>
            </a:r>
          </a:p>
        </p:txBody>
      </p:sp>
      <p:pic>
        <p:nvPicPr>
          <p:cNvPr id="33" name="Picture 32" descr="A cartoon of a postman riding a scooter&#10;&#10;Description automatically generated">
            <a:extLst>
              <a:ext uri="{FF2B5EF4-FFF2-40B4-BE49-F238E27FC236}">
                <a16:creationId xmlns:a16="http://schemas.microsoft.com/office/drawing/2014/main" id="{BE214741-3F65-2718-10FF-0713DED3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77" y="1690635"/>
            <a:ext cx="3309846" cy="3476729"/>
          </a:xfrm>
          <a:prstGeom prst="rect">
            <a:avLst/>
          </a:prstGeom>
        </p:spPr>
      </p:pic>
      <p:pic>
        <p:nvPicPr>
          <p:cNvPr id="25" name="Picture 24" descr="A house with a brown door&#10;&#10;Description automatically generated">
            <a:extLst>
              <a:ext uri="{FF2B5EF4-FFF2-40B4-BE49-F238E27FC236}">
                <a16:creationId xmlns:a16="http://schemas.microsoft.com/office/drawing/2014/main" id="{092B41B4-7D18-B690-16D9-60B20EEE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342" y="1956044"/>
            <a:ext cx="3310917" cy="29205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BE0851-7158-6460-F98A-536BD830CFDB}"/>
              </a:ext>
            </a:extLst>
          </p:cNvPr>
          <p:cNvCxnSpPr>
            <a:stCxn id="33" idx="3"/>
          </p:cNvCxnSpPr>
          <p:nvPr/>
        </p:nvCxnSpPr>
        <p:spPr>
          <a:xfrm flipV="1">
            <a:off x="4164123" y="3428999"/>
            <a:ext cx="38434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1358A5-7364-D731-20F1-308FCE03F1ED}"/>
              </a:ext>
            </a:extLst>
          </p:cNvPr>
          <p:cNvSpPr txBox="1"/>
          <p:nvPr/>
        </p:nvSpPr>
        <p:spPr>
          <a:xfrm>
            <a:off x="4859383" y="2926081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</a:t>
            </a:r>
            <a:endParaRPr lang="en-IN" dirty="0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65B2AA25-69A5-F9AE-7529-30E94DFC91E5}"/>
              </a:ext>
            </a:extLst>
          </p:cNvPr>
          <p:cNvSpPr/>
          <p:nvPr/>
        </p:nvSpPr>
        <p:spPr>
          <a:xfrm>
            <a:off x="5355771" y="3295413"/>
            <a:ext cx="574766" cy="66263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97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Messaging System</a:t>
            </a:r>
          </a:p>
        </p:txBody>
      </p:sp>
      <p:pic>
        <p:nvPicPr>
          <p:cNvPr id="33" name="Picture 32" descr="A cartoon of a postman riding a scooter&#10;&#10;Description automatically generated">
            <a:extLst>
              <a:ext uri="{FF2B5EF4-FFF2-40B4-BE49-F238E27FC236}">
                <a16:creationId xmlns:a16="http://schemas.microsoft.com/office/drawing/2014/main" id="{BE214741-3F65-2718-10FF-0713DED3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77" y="1690635"/>
            <a:ext cx="3309846" cy="3476729"/>
          </a:xfrm>
          <a:prstGeom prst="rect">
            <a:avLst/>
          </a:prstGeom>
        </p:spPr>
      </p:pic>
      <p:pic>
        <p:nvPicPr>
          <p:cNvPr id="25" name="Picture 24" descr="A house with a brown door&#10;&#10;Description automatically generated">
            <a:extLst>
              <a:ext uri="{FF2B5EF4-FFF2-40B4-BE49-F238E27FC236}">
                <a16:creationId xmlns:a16="http://schemas.microsoft.com/office/drawing/2014/main" id="{092B41B4-7D18-B690-16D9-60B20EEE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342" y="1956044"/>
            <a:ext cx="3310917" cy="29205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BE0851-7158-6460-F98A-536BD830CFDB}"/>
              </a:ext>
            </a:extLst>
          </p:cNvPr>
          <p:cNvCxnSpPr>
            <a:stCxn id="33" idx="3"/>
          </p:cNvCxnSpPr>
          <p:nvPr/>
        </p:nvCxnSpPr>
        <p:spPr>
          <a:xfrm flipV="1">
            <a:off x="4164123" y="3428999"/>
            <a:ext cx="38434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1358A5-7364-D731-20F1-308FCE03F1ED}"/>
              </a:ext>
            </a:extLst>
          </p:cNvPr>
          <p:cNvSpPr txBox="1"/>
          <p:nvPr/>
        </p:nvSpPr>
        <p:spPr>
          <a:xfrm>
            <a:off x="4859383" y="2926081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</a:t>
            </a:r>
            <a:endParaRPr lang="en-IN" dirty="0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65B2AA25-69A5-F9AE-7529-30E94DFC91E5}"/>
              </a:ext>
            </a:extLst>
          </p:cNvPr>
          <p:cNvSpPr/>
          <p:nvPr/>
        </p:nvSpPr>
        <p:spPr>
          <a:xfrm>
            <a:off x="5355771" y="3295413"/>
            <a:ext cx="574766" cy="66263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4A7DB0-BE03-E794-B8CA-3F23D03B57BB}"/>
              </a:ext>
            </a:extLst>
          </p:cNvPr>
          <p:cNvCxnSpPr/>
          <p:nvPr/>
        </p:nvCxnSpPr>
        <p:spPr>
          <a:xfrm flipV="1">
            <a:off x="4390934" y="4386417"/>
            <a:ext cx="38434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FF2B7A2-0DA1-B463-ADFC-649806121575}"/>
              </a:ext>
            </a:extLst>
          </p:cNvPr>
          <p:cNvSpPr/>
          <p:nvPr/>
        </p:nvSpPr>
        <p:spPr>
          <a:xfrm>
            <a:off x="6152606" y="4055101"/>
            <a:ext cx="574766" cy="66263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1FA9C9-A814-E53C-FBDA-F5B9BFD838FA}"/>
              </a:ext>
            </a:extLst>
          </p:cNvPr>
          <p:cNvSpPr txBox="1"/>
          <p:nvPr/>
        </p:nvSpPr>
        <p:spPr>
          <a:xfrm>
            <a:off x="5930537" y="3777899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17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Messaging System</a:t>
            </a:r>
          </a:p>
        </p:txBody>
      </p:sp>
      <p:pic>
        <p:nvPicPr>
          <p:cNvPr id="33" name="Picture 32" descr="A cartoon of a postman riding a scooter&#10;&#10;Description automatically generated">
            <a:extLst>
              <a:ext uri="{FF2B5EF4-FFF2-40B4-BE49-F238E27FC236}">
                <a16:creationId xmlns:a16="http://schemas.microsoft.com/office/drawing/2014/main" id="{BE214741-3F65-2718-10FF-0713DED3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77" y="1690635"/>
            <a:ext cx="3309846" cy="3476729"/>
          </a:xfrm>
          <a:prstGeom prst="rect">
            <a:avLst/>
          </a:prstGeom>
        </p:spPr>
      </p:pic>
      <p:pic>
        <p:nvPicPr>
          <p:cNvPr id="25" name="Picture 24" descr="A house with a brown door&#10;&#10;Description automatically generated">
            <a:extLst>
              <a:ext uri="{FF2B5EF4-FFF2-40B4-BE49-F238E27FC236}">
                <a16:creationId xmlns:a16="http://schemas.microsoft.com/office/drawing/2014/main" id="{092B41B4-7D18-B690-16D9-60B20EEE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342" y="1956044"/>
            <a:ext cx="3310917" cy="29205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BE0851-7158-6460-F98A-536BD830CFDB}"/>
              </a:ext>
            </a:extLst>
          </p:cNvPr>
          <p:cNvCxnSpPr>
            <a:stCxn id="33" idx="3"/>
          </p:cNvCxnSpPr>
          <p:nvPr/>
        </p:nvCxnSpPr>
        <p:spPr>
          <a:xfrm flipV="1">
            <a:off x="4164123" y="3428999"/>
            <a:ext cx="38434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1358A5-7364-D731-20F1-308FCE03F1ED}"/>
              </a:ext>
            </a:extLst>
          </p:cNvPr>
          <p:cNvSpPr txBox="1"/>
          <p:nvPr/>
        </p:nvSpPr>
        <p:spPr>
          <a:xfrm>
            <a:off x="4859383" y="2926081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</a:t>
            </a:r>
            <a:endParaRPr lang="en-IN" dirty="0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65B2AA25-69A5-F9AE-7529-30E94DFC91E5}"/>
              </a:ext>
            </a:extLst>
          </p:cNvPr>
          <p:cNvSpPr/>
          <p:nvPr/>
        </p:nvSpPr>
        <p:spPr>
          <a:xfrm>
            <a:off x="5355771" y="3295413"/>
            <a:ext cx="574766" cy="66263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4A7DB0-BE03-E794-B8CA-3F23D03B57BB}"/>
              </a:ext>
            </a:extLst>
          </p:cNvPr>
          <p:cNvCxnSpPr/>
          <p:nvPr/>
        </p:nvCxnSpPr>
        <p:spPr>
          <a:xfrm flipV="1">
            <a:off x="4390934" y="4386417"/>
            <a:ext cx="38434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FBD5CC-F193-C194-F3E9-24AB5BF842D9}"/>
              </a:ext>
            </a:extLst>
          </p:cNvPr>
          <p:cNvCxnSpPr/>
          <p:nvPr/>
        </p:nvCxnSpPr>
        <p:spPr>
          <a:xfrm flipV="1">
            <a:off x="4390934" y="4994934"/>
            <a:ext cx="38434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FF2B7A2-0DA1-B463-ADFC-649806121575}"/>
              </a:ext>
            </a:extLst>
          </p:cNvPr>
          <p:cNvSpPr/>
          <p:nvPr/>
        </p:nvSpPr>
        <p:spPr>
          <a:xfrm>
            <a:off x="6152606" y="4055101"/>
            <a:ext cx="574766" cy="66263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B1A30728-F79F-5BF3-E907-E5AF4E894ED9}"/>
              </a:ext>
            </a:extLst>
          </p:cNvPr>
          <p:cNvSpPr/>
          <p:nvPr/>
        </p:nvSpPr>
        <p:spPr>
          <a:xfrm>
            <a:off x="7075714" y="4689521"/>
            <a:ext cx="574766" cy="66263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1FA9C9-A814-E53C-FBDA-F5B9BFD838FA}"/>
              </a:ext>
            </a:extLst>
          </p:cNvPr>
          <p:cNvSpPr txBox="1"/>
          <p:nvPr/>
        </p:nvSpPr>
        <p:spPr>
          <a:xfrm>
            <a:off x="5930537" y="3777899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0DC88-0676-4AD5-67AC-7BD1F167A3C5}"/>
              </a:ext>
            </a:extLst>
          </p:cNvPr>
          <p:cNvSpPr txBox="1"/>
          <p:nvPr/>
        </p:nvSpPr>
        <p:spPr>
          <a:xfrm>
            <a:off x="6634118" y="4514057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88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Messaging System</a:t>
            </a:r>
          </a:p>
        </p:txBody>
      </p:sp>
      <p:pic>
        <p:nvPicPr>
          <p:cNvPr id="33" name="Picture 32" descr="A cartoon of a postman riding a scooter&#10;&#10;Description automatically generated">
            <a:extLst>
              <a:ext uri="{FF2B5EF4-FFF2-40B4-BE49-F238E27FC236}">
                <a16:creationId xmlns:a16="http://schemas.microsoft.com/office/drawing/2014/main" id="{BE214741-3F65-2718-10FF-0713DED3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77" y="1690635"/>
            <a:ext cx="3309846" cy="3476729"/>
          </a:xfrm>
          <a:prstGeom prst="rect">
            <a:avLst/>
          </a:prstGeom>
        </p:spPr>
      </p:pic>
      <p:pic>
        <p:nvPicPr>
          <p:cNvPr id="25" name="Picture 24" descr="A house with a brown door&#10;&#10;Description automatically generated">
            <a:extLst>
              <a:ext uri="{FF2B5EF4-FFF2-40B4-BE49-F238E27FC236}">
                <a16:creationId xmlns:a16="http://schemas.microsoft.com/office/drawing/2014/main" id="{092B41B4-7D18-B690-16D9-60B20EEE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342" y="1956044"/>
            <a:ext cx="3310917" cy="2920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1358A5-7364-D731-20F1-308FCE03F1ED}"/>
              </a:ext>
            </a:extLst>
          </p:cNvPr>
          <p:cNvSpPr txBox="1"/>
          <p:nvPr/>
        </p:nvSpPr>
        <p:spPr>
          <a:xfrm>
            <a:off x="4859383" y="2926081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4</a:t>
            </a:r>
            <a:endParaRPr lang="en-IN" dirty="0"/>
          </a:p>
        </p:txBody>
      </p:sp>
      <p:pic>
        <p:nvPicPr>
          <p:cNvPr id="12" name="Picture 11" descr="A house with a brown door&#10;&#10;Description automatically generated">
            <a:extLst>
              <a:ext uri="{FF2B5EF4-FFF2-40B4-BE49-F238E27FC236}">
                <a16:creationId xmlns:a16="http://schemas.microsoft.com/office/drawing/2014/main" id="{91F95E73-0C56-1CC9-14CF-22B758A7A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74" y="-133313"/>
            <a:ext cx="1854926" cy="1636222"/>
          </a:xfrm>
          <a:prstGeom prst="rect">
            <a:avLst/>
          </a:prstGeom>
        </p:spPr>
      </p:pic>
      <p:sp>
        <p:nvSpPr>
          <p:cNvPr id="22" name="Arrow: Circular 21">
            <a:extLst>
              <a:ext uri="{FF2B5EF4-FFF2-40B4-BE49-F238E27FC236}">
                <a16:creationId xmlns:a16="http://schemas.microsoft.com/office/drawing/2014/main" id="{24DAC873-A3FD-43A8-8C4A-7701E59442C8}"/>
              </a:ext>
            </a:extLst>
          </p:cNvPr>
          <p:cNvSpPr/>
          <p:nvPr/>
        </p:nvSpPr>
        <p:spPr>
          <a:xfrm rot="16200000" flipV="1">
            <a:off x="2857251" y="-1002824"/>
            <a:ext cx="3670663" cy="7439794"/>
          </a:xfrm>
          <a:prstGeom prst="circularArrow">
            <a:avLst>
              <a:gd name="adj1" fmla="val 12500"/>
              <a:gd name="adj2" fmla="val 1142318"/>
              <a:gd name="adj3" fmla="val 20457681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5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5584-02D6-1A0D-6A90-D57F3EBBF4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Messaging System</a:t>
            </a:r>
          </a:p>
        </p:txBody>
      </p:sp>
      <p:pic>
        <p:nvPicPr>
          <p:cNvPr id="33" name="Picture 32" descr="A cartoon of a postman riding a scooter&#10;&#10;Description automatically generated">
            <a:extLst>
              <a:ext uri="{FF2B5EF4-FFF2-40B4-BE49-F238E27FC236}">
                <a16:creationId xmlns:a16="http://schemas.microsoft.com/office/drawing/2014/main" id="{BE214741-3F65-2718-10FF-0713DED3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77" y="1690635"/>
            <a:ext cx="3309846" cy="3476729"/>
          </a:xfrm>
          <a:prstGeom prst="rect">
            <a:avLst/>
          </a:prstGeom>
        </p:spPr>
      </p:pic>
      <p:pic>
        <p:nvPicPr>
          <p:cNvPr id="25" name="Picture 24" descr="A house with a brown door&#10;&#10;Description automatically generated">
            <a:extLst>
              <a:ext uri="{FF2B5EF4-FFF2-40B4-BE49-F238E27FC236}">
                <a16:creationId xmlns:a16="http://schemas.microsoft.com/office/drawing/2014/main" id="{092B41B4-7D18-B690-16D9-60B20EEE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342" y="1690635"/>
            <a:ext cx="3310917" cy="2920546"/>
          </a:xfrm>
          <a:prstGeom prst="rect">
            <a:avLst/>
          </a:prstGeom>
        </p:spPr>
      </p:pic>
      <p:pic>
        <p:nvPicPr>
          <p:cNvPr id="12" name="Picture 11" descr="A house with a brown door&#10;&#10;Description automatically generated">
            <a:extLst>
              <a:ext uri="{FF2B5EF4-FFF2-40B4-BE49-F238E27FC236}">
                <a16:creationId xmlns:a16="http://schemas.microsoft.com/office/drawing/2014/main" id="{91F95E73-0C56-1CC9-14CF-22B758A7A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74" y="-133313"/>
            <a:ext cx="1854926" cy="16362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87A911-B505-FA0F-9511-87F4C8924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516" y="2495006"/>
            <a:ext cx="1194363" cy="18427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7C706D-A843-2811-2E22-4AC955BA319E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 flipV="1">
            <a:off x="4164123" y="3416373"/>
            <a:ext cx="2669393" cy="1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334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243141"/>
    </a:dk2>
    <a:lt2>
      <a:srgbClr val="E2E3E8"/>
    </a:lt2>
    <a:accent1>
      <a:srgbClr val="AAA180"/>
    </a:accent1>
    <a:accent2>
      <a:srgbClr val="9CA671"/>
    </a:accent2>
    <a:accent3>
      <a:srgbClr val="8FA880"/>
    </a:accent3>
    <a:accent4>
      <a:srgbClr val="76AD78"/>
    </a:accent4>
    <a:accent5>
      <a:srgbClr val="81AB94"/>
    </a:accent5>
    <a:accent6>
      <a:srgbClr val="74AAA2"/>
    </a:accent6>
    <a:hlink>
      <a:srgbClr val="6978AE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243141"/>
    </a:dk2>
    <a:lt2>
      <a:srgbClr val="E2E3E8"/>
    </a:lt2>
    <a:accent1>
      <a:srgbClr val="AAA180"/>
    </a:accent1>
    <a:accent2>
      <a:srgbClr val="9CA671"/>
    </a:accent2>
    <a:accent3>
      <a:srgbClr val="8FA880"/>
    </a:accent3>
    <a:accent4>
      <a:srgbClr val="76AD78"/>
    </a:accent4>
    <a:accent5>
      <a:srgbClr val="81AB94"/>
    </a:accent5>
    <a:accent6>
      <a:srgbClr val="74AAA2"/>
    </a:accent6>
    <a:hlink>
      <a:srgbClr val="6978AE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243141"/>
    </a:dk2>
    <a:lt2>
      <a:srgbClr val="E2E3E8"/>
    </a:lt2>
    <a:accent1>
      <a:srgbClr val="AAA180"/>
    </a:accent1>
    <a:accent2>
      <a:srgbClr val="9CA671"/>
    </a:accent2>
    <a:accent3>
      <a:srgbClr val="8FA880"/>
    </a:accent3>
    <a:accent4>
      <a:srgbClr val="76AD78"/>
    </a:accent4>
    <a:accent5>
      <a:srgbClr val="81AB94"/>
    </a:accent5>
    <a:accent6>
      <a:srgbClr val="74AAA2"/>
    </a:accent6>
    <a:hlink>
      <a:srgbClr val="6978AE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243141"/>
    </a:dk2>
    <a:lt2>
      <a:srgbClr val="E2E3E8"/>
    </a:lt2>
    <a:accent1>
      <a:srgbClr val="AAA180"/>
    </a:accent1>
    <a:accent2>
      <a:srgbClr val="9CA671"/>
    </a:accent2>
    <a:accent3>
      <a:srgbClr val="8FA880"/>
    </a:accent3>
    <a:accent4>
      <a:srgbClr val="76AD78"/>
    </a:accent4>
    <a:accent5>
      <a:srgbClr val="81AB94"/>
    </a:accent5>
    <a:accent6>
      <a:srgbClr val="74AAA2"/>
    </a:accent6>
    <a:hlink>
      <a:srgbClr val="6978AE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461</Words>
  <Application>Microsoft Office PowerPoint</Application>
  <PresentationFormat>Widescreen</PresentationFormat>
  <Paragraphs>169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Comic Sans MS</vt:lpstr>
      <vt:lpstr>Garamond</vt:lpstr>
      <vt:lpstr>Wingdings</vt:lpstr>
      <vt:lpstr>RetrospectVTI</vt:lpstr>
      <vt:lpstr>Apache Kafka</vt:lpstr>
      <vt:lpstr>Agenda</vt:lpstr>
      <vt:lpstr>Messaging System</vt:lpstr>
      <vt:lpstr>Messaging System</vt:lpstr>
      <vt:lpstr>Messaging System</vt:lpstr>
      <vt:lpstr>Messaging System</vt:lpstr>
      <vt:lpstr>Messaging System</vt:lpstr>
      <vt:lpstr>Messaging System</vt:lpstr>
      <vt:lpstr>Messaging System</vt:lpstr>
      <vt:lpstr>Messaging System</vt:lpstr>
      <vt:lpstr>Messaging System</vt:lpstr>
      <vt:lpstr>Messaging System</vt:lpstr>
      <vt:lpstr>Messaging System</vt:lpstr>
      <vt:lpstr>Messaging System</vt:lpstr>
      <vt:lpstr>Messaging System</vt:lpstr>
      <vt:lpstr>Agenda</vt:lpstr>
      <vt:lpstr>What is Kafka</vt:lpstr>
      <vt:lpstr>Open Source</vt:lpstr>
      <vt:lpstr>Events Streaming Platform</vt:lpstr>
      <vt:lpstr>Events Streaming Platform</vt:lpstr>
      <vt:lpstr>PowerPoint Presentation</vt:lpstr>
      <vt:lpstr>PowerPoint Presentation</vt:lpstr>
      <vt:lpstr>Real time events processing</vt:lpstr>
      <vt:lpstr>Distributed – Low latency</vt:lpstr>
      <vt:lpstr>Fault tolerance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Agenda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Aarthi C</dc:creator>
  <cp:lastModifiedBy>Aarthi C</cp:lastModifiedBy>
  <cp:revision>8</cp:revision>
  <dcterms:created xsi:type="dcterms:W3CDTF">2023-08-20T09:41:29Z</dcterms:created>
  <dcterms:modified xsi:type="dcterms:W3CDTF">2023-08-20T16:51:18Z</dcterms:modified>
</cp:coreProperties>
</file>