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75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33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753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817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682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4571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4109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9157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3580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317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556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82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086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9270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1341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365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887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899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5102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27478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0291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127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965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677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4647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3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8600" y="3276600"/>
            <a:ext cx="11963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VAZEEHA 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B0074 &amp; asbrubl2428b0074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3000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9778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57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lang="zh-CN" altLang="en-US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056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318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0073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https://github.com/vazeehavazee-cyber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4980592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921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968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0" y="0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494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2840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6628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5379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3510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4845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1306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956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30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762000" y="152400"/>
            <a:ext cx="8991600" cy="5629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6522580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9093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2025-09-19T14:33:51Z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