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48" d="100"/>
          <a:sy n="4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328193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350520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317903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036718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04529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9" name="对象"/>
          <p:cNvSpPr>
            <a:spLocks noGrp="1"/>
          </p:cNvSpPr>
          <p:nvPr>
            <p:ph type="sldImg"/>
          </p:nvPr>
        </p:nvSpPr>
        <p:spPr>
          <a:xfrm rot="0">
            <a:off x="4038600" y="857250"/>
            <a:ext cx="4114800" cy="2314575"/>
          </a:xfrm>
          <a:prstGeom prst="rect"/>
          <a:noFill/>
          <a:ln w="12700" cmpd="sng" cap="flat">
            <a:noFill/>
            <a:prstDash val="solid"/>
            <a:miter/>
          </a:ln>
        </p:spPr>
      </p:sp>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0176427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6" name="对象"/>
          <p:cNvSpPr>
            <a:spLocks noGrp="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61705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8" name="对象"/>
          <p:cNvSpPr>
            <a:spLocks noGrp="1"/>
          </p:cNvSpPr>
          <p:nvPr>
            <p:ph type="sldImg"/>
          </p:nvPr>
        </p:nvSpPr>
        <p:spPr>
          <a:xfrm rot="0">
            <a:off x="4038600" y="857250"/>
            <a:ext cx="4114800" cy="2314575"/>
          </a:xfrm>
          <a:prstGeom prst="rect"/>
          <a:noFill/>
          <a:ln w="12700" cmpd="sng" cap="flat">
            <a:noFill/>
            <a:prstDash val="solid"/>
            <a:miter/>
          </a:ln>
        </p:spPr>
      </p:sp>
      <p:sp>
        <p:nvSpPr>
          <p:cNvPr id="12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120154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825089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736821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413787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7468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739300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686277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557369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151196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7624282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760192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609991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796852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47802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7836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795442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415327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107312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5723332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0.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Aarthi SK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2426j0</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37</a:t>
            </a:r>
            <a:r>
              <a:rPr lang="en-US" altLang="zh-CN" sz="2400" b="0" i="0" u="none" strike="noStrike" kern="1200" cap="none" spc="0" baseline="0">
                <a:solidFill>
                  <a:schemeClr val="tx1"/>
                </a:solidFill>
                <a:latin typeface="Calibri" pitchFamily="0" charset="0"/>
                <a:ea typeface="宋体" pitchFamily="0" charset="0"/>
                <a:cs typeface="Calibri" pitchFamily="0" charset="0"/>
              </a:rPr>
              <a:t> &amp;ashru172426j01</a:t>
            </a:r>
            <a:r>
              <a:rPr lang="en-US" altLang="zh-CN" sz="2400" b="0" i="0" u="none" strike="noStrike" kern="1200" cap="none" spc="0" baseline="0">
                <a:solidFill>
                  <a:schemeClr val="tx1"/>
                </a:solidFill>
                <a:latin typeface="Calibri" pitchFamily="0" charset="0"/>
                <a:ea typeface="宋体" pitchFamily="0" charset="0"/>
                <a:cs typeface="Calibri" pitchFamily="0" charset="0"/>
              </a:rPr>
              <a:t>37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Sri vasavi college self finance wings BharathiyaBarathiyar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2634171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9" name="图片"/>
          <p:cNvPicPr>
            <a:picLocks noChangeAspect="1"/>
          </p:cNvPicPr>
          <p:nvPr/>
        </p:nvPicPr>
        <p:blipFill>
          <a:blip r:embed="rId2" cstate="print"/>
          <a:stretch>
            <a:fillRect/>
          </a:stretch>
        </p:blipFill>
        <p:spPr>
          <a:xfrm rot="0">
            <a:off x="4581455" y="1552551"/>
            <a:ext cx="2095261" cy="4656135"/>
          </a:xfrm>
          <a:prstGeom prst="rect"/>
          <a:noFill/>
          <a:ln w="12700" cmpd="sng" cap="flat">
            <a:noFill/>
            <a:prstDash val="solid"/>
            <a:miter/>
          </a:ln>
        </p:spPr>
      </p:pic>
    </p:spTree>
    <p:extLst>
      <p:ext uri="{BB962C8B-B14F-4D97-AF65-F5344CB8AC3E}">
        <p14:creationId xmlns:p14="http://schemas.microsoft.com/office/powerpoint/2010/main" val="100192751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2851849" y="1483155"/>
            <a:ext cx="6335904" cy="481964"/>
          </a:xfrm>
          <a:prstGeom prst="rect"/>
          <a:noFill/>
          <a:ln w="12700" cmpd="sng" cap="flat">
            <a:noFill/>
            <a:prstDash val="solid"/>
            <a:miter/>
          </a:ln>
        </p:spPr>
      </p:sp>
      <p:sp>
        <p:nvSpPr>
          <p:cNvPr id="183" name="矩形"/>
          <p:cNvSpPr>
            <a:spLocks/>
          </p:cNvSpPr>
          <p:nvPr/>
        </p:nvSpPr>
        <p:spPr>
          <a:xfrm rot="0">
            <a:off x="5677494" y="3007132"/>
            <a:ext cx="857235" cy="386715"/>
          </a:xfrm>
          <a:prstGeom prst="rect"/>
          <a:noFill/>
          <a:ln w="12700" cmpd="sng" cap="flat">
            <a:noFill/>
            <a:prstDash val="solid"/>
            <a:miter/>
          </a:ln>
        </p:spPr>
      </p:sp>
      <p:sp>
        <p:nvSpPr>
          <p:cNvPr id="184" name="矩形"/>
          <p:cNvSpPr>
            <a:spLocks/>
          </p:cNvSpPr>
          <p:nvPr/>
        </p:nvSpPr>
        <p:spPr>
          <a:xfrm rot="0">
            <a:off x="1631243" y="1337207"/>
            <a:ext cx="9359858" cy="497776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0112947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5667288" y="3017647"/>
            <a:ext cx="857235" cy="358140"/>
          </a:xfrm>
          <a:prstGeom prst="rect"/>
          <a:noFill/>
          <a:ln w="12700" cmpd="sng" cap="flat">
            <a:noFill/>
            <a:prstDash val="solid"/>
            <a:miter/>
          </a:ln>
        </p:spPr>
      </p:sp>
      <p:sp>
        <p:nvSpPr>
          <p:cNvPr id="84" name="矩形"/>
          <p:cNvSpPr>
            <a:spLocks/>
          </p:cNvSpPr>
          <p:nvPr/>
        </p:nvSpPr>
        <p:spPr>
          <a:xfrm rot="0">
            <a:off x="3216568" y="1912763"/>
            <a:ext cx="7703882" cy="16059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0000" b="0" i="0" u="none" strike="noStrike" kern="1200" cap="none" spc="0" baseline="0">
                <a:solidFill>
                  <a:schemeClr val="tx1"/>
                </a:solidFill>
                <a:latin typeface="Droid Sans" pitchFamily="0" charset="0"/>
                <a:ea typeface="宋体" pitchFamily="0" charset="0"/>
                <a:cs typeface="Lucida Sans" pitchFamily="0" charset="0"/>
              </a:rPr>
              <a:t>My Bio Data</a:t>
            </a:r>
            <a:endParaRPr lang="zh-CN" altLang="en-US" sz="10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1598527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3" cy="6858466"/>
            <a:chOff x="7448612" y="0"/>
            <a:chExt cx="4743793"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7648858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2"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1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5" name="矩形"/>
          <p:cNvSpPr>
            <a:spLocks/>
          </p:cNvSpPr>
          <p:nvPr/>
        </p:nvSpPr>
        <p:spPr>
          <a:xfrm rot="0">
            <a:off x="1487770" y="1413647"/>
            <a:ext cx="10655837"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9910190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5667288" y="3008988"/>
            <a:ext cx="857235" cy="815339"/>
          </a:xfrm>
          <a:prstGeom prst="rect"/>
          <a:noFill/>
          <a:ln w="12700" cmpd="sng" cap="flat">
            <a:noFill/>
            <a:prstDash val="solid"/>
            <a:miter/>
          </a:ln>
        </p:spPr>
      </p:sp>
      <p:sp>
        <p:nvSpPr>
          <p:cNvPr id="127" name="矩形"/>
          <p:cNvSpPr>
            <a:spLocks/>
          </p:cNvSpPr>
          <p:nvPr/>
        </p:nvSpPr>
        <p:spPr>
          <a:xfrm rot="0">
            <a:off x="1852564" y="2208034"/>
            <a:ext cx="6839896" cy="1720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Creating Web page in digital portfolio  to bio data.Using </a:t>
            </a:r>
            <a:r>
              <a:rPr lang="en-US" altLang="zh-CN" sz="3600" b="0" i="0" u="none" strike="noStrike" kern="1200" cap="none" spc="0" baseline="0">
                <a:solidFill>
                  <a:schemeClr val="tx1"/>
                </a:solidFill>
                <a:latin typeface="Droid Sans" pitchFamily="0" charset="0"/>
                <a:ea typeface="宋体" pitchFamily="0" charset="0"/>
                <a:cs typeface="Lucida Sans" pitchFamily="0" charset="0"/>
              </a:rPr>
              <a:t>the </a:t>
            </a:r>
            <a:r>
              <a:rPr lang="en-US" altLang="zh-CN" sz="3600" b="0" i="0" u="none" strike="noStrike" kern="1200" cap="none" spc="0" baseline="0">
                <a:solidFill>
                  <a:schemeClr val="tx1"/>
                </a:solidFill>
                <a:latin typeface="Droid Sans" pitchFamily="0" charset="0"/>
                <a:ea typeface="宋体" pitchFamily="0" charset="0"/>
                <a:cs typeface="Lucida Sans" pitchFamily="0" charset="0"/>
              </a:rPr>
              <a:t>language HTML CSS JavaScript .</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8279241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p:cNvSpPr>
          <p:nvPr/>
        </p:nvSpPr>
        <p:spPr>
          <a:xfrm rot="0">
            <a:off x="3219944" y="1699392"/>
            <a:ext cx="5899185" cy="634365"/>
          </a:xfrm>
          <a:prstGeom prst="rect"/>
          <a:noFill/>
          <a:ln w="12700" cmpd="sng" cap="flat">
            <a:noFill/>
            <a:prstDash val="solid"/>
            <a:miter/>
          </a:ln>
        </p:spPr>
      </p:sp>
      <p:sp>
        <p:nvSpPr>
          <p:cNvPr id="137" name="矩形"/>
          <p:cNvSpPr>
            <a:spLocks/>
          </p:cNvSpPr>
          <p:nvPr/>
        </p:nvSpPr>
        <p:spPr>
          <a:xfrm rot="0">
            <a:off x="3504039" y="2273718"/>
            <a:ext cx="4607930"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All the user and humans are the end user.</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2269852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3715311" y="2061337"/>
            <a:ext cx="4391933" cy="27774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Digital portfolio </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visual basic stdio</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Code pe</a:t>
            </a:r>
            <a:r>
              <a:rPr lang="en-US" altLang="zh-CN" sz="3000" b="0" i="0" u="none" strike="noStrike" kern="1200" cap="none" spc="0" baseline="0">
                <a:solidFill>
                  <a:schemeClr val="tx1"/>
                </a:solidFill>
                <a:latin typeface="Droid Sans" pitchFamily="0" charset="0"/>
                <a:ea typeface="宋体" pitchFamily="0" charset="0"/>
                <a:cs typeface="Lucida Sans" pitchFamily="0" charset="0"/>
              </a:rPr>
              <a:t>e</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HTML</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CSS</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Javascript</a:t>
            </a:r>
            <a:endParaRPr lang="zh-CN" altLang="en-US" sz="3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4502591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39554">
            <a:off x="3932280" y="1914256"/>
            <a:ext cx="4317123" cy="4384047"/>
          </a:xfrm>
          <a:prstGeom prst="rect"/>
          <a:solidFill>
            <a:srgbClr val="FFFFFF"/>
          </a:solidFill>
          <a:ln w="12700" cmpd="sng" cap="flat">
            <a:solidFill>
              <a:srgbClr val="000000"/>
            </a:solidFill>
            <a:prstDash val="solid"/>
            <a:miter/>
          </a:ln>
        </p:spPr>
      </p:sp>
      <p:sp>
        <p:nvSpPr>
          <p:cNvPr id="156" name="椭圆"/>
          <p:cNvSpPr>
            <a:spLocks/>
          </p:cNvSpPr>
          <p:nvPr/>
        </p:nvSpPr>
        <p:spPr>
          <a:xfrm rot="0">
            <a:off x="5376011" y="2421015"/>
            <a:ext cx="863987" cy="935985"/>
          </a:xfrm>
          <a:prstGeom prst="ellipse"/>
          <a:solidFill>
            <a:srgbClr val="FFFFFF"/>
          </a:solidFill>
          <a:ln w="12700" cmpd="sng" cap="flat">
            <a:solidFill>
              <a:srgbClr val="000000"/>
            </a:solidFill>
            <a:prstDash val="solid"/>
            <a:miter/>
          </a:ln>
        </p:spPr>
      </p:sp>
      <p:sp>
        <p:nvSpPr>
          <p:cNvPr id="157" name="矩形"/>
          <p:cNvSpPr>
            <a:spLocks/>
          </p:cNvSpPr>
          <p:nvPr/>
        </p:nvSpPr>
        <p:spPr>
          <a:xfrm rot="0">
            <a:off x="4438075" y="5089174"/>
            <a:ext cx="3316449" cy="287996"/>
          </a:xfrm>
          <a:prstGeom prst="rect"/>
          <a:solidFill>
            <a:srgbClr val="FFFFFF"/>
          </a:solidFill>
          <a:ln w="12700" cmpd="sng" cap="flat">
            <a:solidFill>
              <a:srgbClr val="000000"/>
            </a:solidFill>
            <a:prstDash val="solid"/>
            <a:miter/>
          </a:ln>
        </p:spPr>
      </p:sp>
      <p:sp>
        <p:nvSpPr>
          <p:cNvPr id="158" name="矩形"/>
          <p:cNvSpPr>
            <a:spLocks/>
          </p:cNvSpPr>
          <p:nvPr/>
        </p:nvSpPr>
        <p:spPr>
          <a:xfrm rot="0">
            <a:off x="4443400" y="5660966"/>
            <a:ext cx="3455947" cy="213747"/>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26211829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491330" y="1702227"/>
            <a:ext cx="8135876"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Features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User-friendly Interface – Simple and clean design for easy navigation.</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 Facilities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Provides a digital platform for presenting biodata.</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Accessible anytime, anywhere via the internet.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8682150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423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2025-09-01T03:29:58Z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