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-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rthimsivetai-svg/Aarthi.M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</a:t>
            </a:r>
            <a:r>
              <a:rPr lang="en-IN" sz="2000" dirty="0" smtClean="0">
                <a:latin typeface="Arial Rounded MT Bold" panose="020F0704030504030204" pitchFamily="34" charset="0"/>
              </a:rPr>
              <a:t>AARTHI M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</a:t>
            </a:r>
            <a:r>
              <a:rPr lang="en-IN" sz="2000" dirty="0" smtClean="0">
                <a:latin typeface="Arial Rounded MT Bold" panose="020F0704030504030204" pitchFamily="34" charset="0"/>
              </a:rPr>
              <a:t>NMID:222400564/asunm103222400564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44" y="1543665"/>
            <a:ext cx="2203408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424" y="1543665"/>
            <a:ext cx="2203408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02" y="2358782"/>
            <a:ext cx="3068955" cy="29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US" dirty="0">
                <a:solidFill>
                  <a:srgbClr val="1E90FF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rgbClr val="1E90FF"/>
                </a:solidFill>
                <a:hlinkClick r:id="rId2"/>
              </a:rPr>
              <a:t>github.com/aarthimsivetai-svg/Aarthi.M.git</a:t>
            </a:r>
            <a:endParaRPr lang="en-US" dirty="0" smtClean="0">
              <a:solidFill>
                <a:srgbClr val="1E90FF"/>
              </a:solidFill>
            </a:endParaRPr>
          </a:p>
          <a:p>
            <a:r>
              <a:rPr lang="en-US" dirty="0" smtClean="0">
                <a:solidFill>
                  <a:srgbClr val="1E90FF"/>
                </a:solidFill>
              </a:rPr>
              <a:t>Feel </a:t>
            </a:r>
            <a:r>
              <a:rPr lang="en-US" dirty="0">
                <a:solidFill>
                  <a:srgbClr val="1E90FF"/>
                </a:solidFill>
              </a:rPr>
              <a:t>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347</Words>
  <Application>Microsoft Office PowerPoint</Application>
  <PresentationFormat>Custom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kaviya mari</cp:lastModifiedBy>
  <cp:revision>9</cp:revision>
  <dcterms:created xsi:type="dcterms:W3CDTF">2013-01-27T09:14:16Z</dcterms:created>
  <dcterms:modified xsi:type="dcterms:W3CDTF">2025-09-08T10:02:23Z</dcterms:modified>
  <cp:category/>
</cp:coreProperties>
</file>