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J3zBo2mMlwRD3GyWinWwpRmOc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493f7c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27493f7c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493f7c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7493f7c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493f7c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7493f7cd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7493f7cd1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4.jp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1878235" cy="340659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295835" cy="68580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878235" y="0"/>
            <a:ext cx="313765" cy="6769258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6517341"/>
            <a:ext cx="12192000" cy="340659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108510" y="-14337"/>
            <a:ext cx="7084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48" y="430305"/>
            <a:ext cx="2740362" cy="270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150" y="3352525"/>
            <a:ext cx="3021769" cy="270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600" y="430300"/>
            <a:ext cx="3177474" cy="311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250" y="430298"/>
            <a:ext cx="2964300" cy="2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7294375" y="3349325"/>
            <a:ext cx="4416000" cy="1737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7291550" y="3731175"/>
            <a:ext cx="441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The user experience was improved for the automation system for creating and managing events by implementing  additional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functionalities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in the backend along with redesigning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existing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modules. Our team had a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meaningful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experience implementing this project and interacting with the client.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4107" y="3427200"/>
            <a:ext cx="2982455" cy="266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6687" y="546333"/>
            <a:ext cx="3291382" cy="268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493f7cd1_0_28"/>
          <p:cNvSpPr/>
          <p:nvPr/>
        </p:nvSpPr>
        <p:spPr>
          <a:xfrm>
            <a:off x="0" y="0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7493f7cd1_0_28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7493f7cd1_0_28"/>
          <p:cNvSpPr/>
          <p:nvPr/>
        </p:nvSpPr>
        <p:spPr>
          <a:xfrm>
            <a:off x="7165044" y="88742"/>
            <a:ext cx="313800" cy="67692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27493f7cd1_0_28"/>
          <p:cNvSpPr/>
          <p:nvPr/>
        </p:nvSpPr>
        <p:spPr>
          <a:xfrm>
            <a:off x="0" y="6517341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7493f7cd1_0_28"/>
          <p:cNvSpPr txBox="1"/>
          <p:nvPr/>
        </p:nvSpPr>
        <p:spPr>
          <a:xfrm>
            <a:off x="589427" y="0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06" name="Google Shape;106;g127493f7cd1_0_28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7" name="Google Shape;107;g127493f7cd1_0_28"/>
          <p:cNvSpPr/>
          <p:nvPr/>
        </p:nvSpPr>
        <p:spPr>
          <a:xfrm>
            <a:off x="424704" y="476054"/>
            <a:ext cx="6611400" cy="340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User Interface </a:t>
            </a:r>
            <a:endParaRPr/>
          </a:p>
        </p:txBody>
      </p:sp>
      <p:sp>
        <p:nvSpPr>
          <p:cNvPr id="108" name="Google Shape;108;g127493f7cd1_0_28"/>
          <p:cNvSpPr/>
          <p:nvPr/>
        </p:nvSpPr>
        <p:spPr>
          <a:xfrm>
            <a:off x="424704" y="462607"/>
            <a:ext cx="66114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Workflow Design </a:t>
            </a:r>
            <a:endParaRPr/>
          </a:p>
        </p:txBody>
      </p:sp>
      <p:sp>
        <p:nvSpPr>
          <p:cNvPr id="109" name="Google Shape;109;g127493f7cd1_0_28"/>
          <p:cNvSpPr/>
          <p:nvPr/>
        </p:nvSpPr>
        <p:spPr>
          <a:xfrm>
            <a:off x="2078925" y="1279425"/>
            <a:ext cx="20364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User/Event Organizer</a:t>
            </a:r>
            <a:endParaRPr/>
          </a:p>
        </p:txBody>
      </p:sp>
      <p:sp>
        <p:nvSpPr>
          <p:cNvPr id="110" name="Google Shape;110;g127493f7cd1_0_28"/>
          <p:cNvSpPr/>
          <p:nvPr/>
        </p:nvSpPr>
        <p:spPr>
          <a:xfrm>
            <a:off x="2716125" y="1891500"/>
            <a:ext cx="762000" cy="3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Login </a:t>
            </a:r>
            <a:endParaRPr/>
          </a:p>
        </p:txBody>
      </p:sp>
      <p:sp>
        <p:nvSpPr>
          <p:cNvPr id="111" name="Google Shape;111;g127493f7cd1_0_28"/>
          <p:cNvSpPr/>
          <p:nvPr/>
        </p:nvSpPr>
        <p:spPr>
          <a:xfrm>
            <a:off x="2624175" y="2559363"/>
            <a:ext cx="9459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Create event</a:t>
            </a:r>
            <a:endParaRPr/>
          </a:p>
        </p:txBody>
      </p:sp>
      <p:sp>
        <p:nvSpPr>
          <p:cNvPr id="112" name="Google Shape;112;g127493f7cd1_0_28"/>
          <p:cNvSpPr/>
          <p:nvPr/>
        </p:nvSpPr>
        <p:spPr>
          <a:xfrm>
            <a:off x="2624175" y="3467788"/>
            <a:ext cx="9459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 Seating </a:t>
            </a:r>
            <a:endParaRPr/>
          </a:p>
        </p:txBody>
      </p:sp>
      <p:sp>
        <p:nvSpPr>
          <p:cNvPr id="113" name="Google Shape;113;g127493f7cd1_0_28"/>
          <p:cNvSpPr/>
          <p:nvPr/>
        </p:nvSpPr>
        <p:spPr>
          <a:xfrm>
            <a:off x="2325525" y="5286075"/>
            <a:ext cx="15432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Send Invitation</a:t>
            </a:r>
            <a:endParaRPr/>
          </a:p>
        </p:txBody>
      </p:sp>
      <p:cxnSp>
        <p:nvCxnSpPr>
          <p:cNvPr id="114" name="Google Shape;114;g127493f7cd1_0_28"/>
          <p:cNvCxnSpPr>
            <a:stCxn id="112" idx="3"/>
            <a:endCxn id="115" idx="1"/>
          </p:cNvCxnSpPr>
          <p:nvPr/>
        </p:nvCxnSpPr>
        <p:spPr>
          <a:xfrm>
            <a:off x="3570075" y="3724438"/>
            <a:ext cx="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127493f7cd1_0_28"/>
          <p:cNvSpPr/>
          <p:nvPr/>
        </p:nvSpPr>
        <p:spPr>
          <a:xfrm>
            <a:off x="4342275" y="3331150"/>
            <a:ext cx="1057500" cy="7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Add/Edit: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-Capacity</a:t>
            </a:r>
            <a:endParaRPr/>
          </a:p>
        </p:txBody>
      </p:sp>
      <p:sp>
        <p:nvSpPr>
          <p:cNvPr id="116" name="Google Shape;116;g127493f7cd1_0_28"/>
          <p:cNvSpPr/>
          <p:nvPr/>
        </p:nvSpPr>
        <p:spPr>
          <a:xfrm>
            <a:off x="2511525" y="4376813"/>
            <a:ext cx="11712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 Guest</a:t>
            </a:r>
            <a:endParaRPr/>
          </a:p>
        </p:txBody>
      </p:sp>
      <p:cxnSp>
        <p:nvCxnSpPr>
          <p:cNvPr id="117" name="Google Shape;117;g127493f7cd1_0_28"/>
          <p:cNvCxnSpPr>
            <a:stCxn id="109" idx="2"/>
            <a:endCxn id="110" idx="0"/>
          </p:cNvCxnSpPr>
          <p:nvPr/>
        </p:nvCxnSpPr>
        <p:spPr>
          <a:xfrm>
            <a:off x="3097125" y="1620225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127493f7cd1_0_28"/>
          <p:cNvCxnSpPr>
            <a:stCxn id="110" idx="2"/>
            <a:endCxn id="111" idx="0"/>
          </p:cNvCxnSpPr>
          <p:nvPr/>
        </p:nvCxnSpPr>
        <p:spPr>
          <a:xfrm>
            <a:off x="3097125" y="2260200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127493f7cd1_0_28"/>
          <p:cNvCxnSpPr>
            <a:stCxn id="111" idx="2"/>
            <a:endCxn id="112" idx="0"/>
          </p:cNvCxnSpPr>
          <p:nvPr/>
        </p:nvCxnSpPr>
        <p:spPr>
          <a:xfrm>
            <a:off x="3097125" y="3072663"/>
            <a:ext cx="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127493f7cd1_0_28"/>
          <p:cNvCxnSpPr>
            <a:stCxn id="112" idx="2"/>
            <a:endCxn id="116" idx="0"/>
          </p:cNvCxnSpPr>
          <p:nvPr/>
        </p:nvCxnSpPr>
        <p:spPr>
          <a:xfrm>
            <a:off x="3097125" y="3981088"/>
            <a:ext cx="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127493f7cd1_0_28"/>
          <p:cNvCxnSpPr>
            <a:stCxn id="116" idx="2"/>
            <a:endCxn id="113" idx="0"/>
          </p:cNvCxnSpPr>
          <p:nvPr/>
        </p:nvCxnSpPr>
        <p:spPr>
          <a:xfrm>
            <a:off x="3097125" y="4890113"/>
            <a:ext cx="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127493f7cd1_0_28"/>
          <p:cNvCxnSpPr>
            <a:endCxn id="123" idx="1"/>
          </p:cNvCxnSpPr>
          <p:nvPr/>
        </p:nvCxnSpPr>
        <p:spPr>
          <a:xfrm>
            <a:off x="3682725" y="4633475"/>
            <a:ext cx="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g127493f7cd1_0_28"/>
          <p:cNvSpPr/>
          <p:nvPr/>
        </p:nvSpPr>
        <p:spPr>
          <a:xfrm>
            <a:off x="4454925" y="4240175"/>
            <a:ext cx="1311900" cy="7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Add/Edit: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</a:t>
            </a:r>
            <a:r>
              <a:rPr lang="en-IN"/>
              <a:t>Email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Other details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295836" y="0"/>
            <a:ext cx="7182974" cy="340659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0"/>
            <a:ext cx="295835" cy="68580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7165044" y="88742"/>
            <a:ext cx="313765" cy="6769258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0" y="6517341"/>
            <a:ext cx="7478809" cy="340659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665632" y="1306837"/>
            <a:ext cx="6813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3121957" y="401633"/>
            <a:ext cx="1748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424704" y="476054"/>
            <a:ext cx="6611471" cy="34065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User Interface 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424704" y="462607"/>
            <a:ext cx="6611471" cy="340659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and Sign up Page</a:t>
            </a:r>
            <a:endParaRPr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36" y="936337"/>
            <a:ext cx="6504318" cy="242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34" y="3361764"/>
            <a:ext cx="6539845" cy="28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493f7cd1_0_5"/>
          <p:cNvSpPr/>
          <p:nvPr/>
        </p:nvSpPr>
        <p:spPr>
          <a:xfrm>
            <a:off x="0" y="0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7493f7cd1_0_5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493f7cd1_0_5"/>
          <p:cNvSpPr/>
          <p:nvPr/>
        </p:nvSpPr>
        <p:spPr>
          <a:xfrm>
            <a:off x="7165044" y="88742"/>
            <a:ext cx="313800" cy="67692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7493f7cd1_0_5"/>
          <p:cNvSpPr/>
          <p:nvPr/>
        </p:nvSpPr>
        <p:spPr>
          <a:xfrm>
            <a:off x="0" y="6517341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7493f7cd1_0_5"/>
          <p:cNvSpPr txBox="1"/>
          <p:nvPr/>
        </p:nvSpPr>
        <p:spPr>
          <a:xfrm>
            <a:off x="589427" y="0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47" name="Google Shape;147;g127493f7cd1_0_5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8" name="Google Shape;148;g127493f7cd1_0_5"/>
          <p:cNvSpPr/>
          <p:nvPr/>
        </p:nvSpPr>
        <p:spPr>
          <a:xfrm>
            <a:off x="424704" y="476054"/>
            <a:ext cx="6611400" cy="340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User Interface </a:t>
            </a:r>
            <a:endParaRPr/>
          </a:p>
        </p:txBody>
      </p:sp>
      <p:sp>
        <p:nvSpPr>
          <p:cNvPr id="149" name="Google Shape;149;g127493f7cd1_0_5"/>
          <p:cNvSpPr/>
          <p:nvPr/>
        </p:nvSpPr>
        <p:spPr>
          <a:xfrm>
            <a:off x="424704" y="462607"/>
            <a:ext cx="66114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Functionalities</a:t>
            </a:r>
            <a:endParaRPr/>
          </a:p>
        </p:txBody>
      </p:sp>
      <p:sp>
        <p:nvSpPr>
          <p:cNvPr id="150" name="Google Shape;150;g127493f7cd1_0_5"/>
          <p:cNvSpPr/>
          <p:nvPr/>
        </p:nvSpPr>
        <p:spPr>
          <a:xfrm>
            <a:off x="433668" y="3505662"/>
            <a:ext cx="66114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Editing Seating Types</a:t>
            </a:r>
            <a:endParaRPr/>
          </a:p>
        </p:txBody>
      </p:sp>
      <p:pic>
        <p:nvPicPr>
          <p:cNvPr id="151" name="Google Shape;151;g127493f7cd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00" y="923450"/>
            <a:ext cx="2141252" cy="21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27493f7cd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04" y="4103823"/>
            <a:ext cx="3312549" cy="6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27493f7cd1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602" y="3962400"/>
            <a:ext cx="3312550" cy="214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27493f7cd1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3475" y="884375"/>
            <a:ext cx="1953026" cy="255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493f7cd1_0_47"/>
          <p:cNvSpPr/>
          <p:nvPr/>
        </p:nvSpPr>
        <p:spPr>
          <a:xfrm>
            <a:off x="0" y="0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7493f7cd1_0_47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7493f7cd1_0_47"/>
          <p:cNvSpPr/>
          <p:nvPr/>
        </p:nvSpPr>
        <p:spPr>
          <a:xfrm>
            <a:off x="7165044" y="88742"/>
            <a:ext cx="313800" cy="67692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7493f7cd1_0_47"/>
          <p:cNvSpPr/>
          <p:nvPr/>
        </p:nvSpPr>
        <p:spPr>
          <a:xfrm>
            <a:off x="0" y="6517341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7493f7cd1_0_47"/>
          <p:cNvSpPr txBox="1"/>
          <p:nvPr/>
        </p:nvSpPr>
        <p:spPr>
          <a:xfrm>
            <a:off x="589427" y="0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64" name="Google Shape;164;g127493f7cd1_0_47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65" name="Google Shape;165;g127493f7cd1_0_47"/>
          <p:cNvSpPr/>
          <p:nvPr/>
        </p:nvSpPr>
        <p:spPr>
          <a:xfrm>
            <a:off x="424704" y="476054"/>
            <a:ext cx="6611400" cy="340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User Interface </a:t>
            </a:r>
            <a:endParaRPr/>
          </a:p>
        </p:txBody>
      </p:sp>
      <p:sp>
        <p:nvSpPr>
          <p:cNvPr id="166" name="Google Shape;166;g127493f7cd1_0_47"/>
          <p:cNvSpPr/>
          <p:nvPr/>
        </p:nvSpPr>
        <p:spPr>
          <a:xfrm>
            <a:off x="424704" y="462607"/>
            <a:ext cx="66114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Guest List </a:t>
            </a:r>
            <a:endParaRPr/>
          </a:p>
        </p:txBody>
      </p:sp>
      <p:pic>
        <p:nvPicPr>
          <p:cNvPr id="167" name="Google Shape;167;g127493f7cd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00" y="1063525"/>
            <a:ext cx="6740299" cy="1837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7493f7cd1_0_47"/>
          <p:cNvSpPr/>
          <p:nvPr/>
        </p:nvSpPr>
        <p:spPr>
          <a:xfrm>
            <a:off x="3825950" y="3147225"/>
            <a:ext cx="32742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Referrals</a:t>
            </a:r>
            <a:endParaRPr/>
          </a:p>
        </p:txBody>
      </p:sp>
      <p:pic>
        <p:nvPicPr>
          <p:cNvPr id="169" name="Google Shape;169;g127493f7cd1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214" y="3898800"/>
            <a:ext cx="3011659" cy="22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7493f7cd1_0_47"/>
          <p:cNvSpPr/>
          <p:nvPr/>
        </p:nvSpPr>
        <p:spPr>
          <a:xfrm>
            <a:off x="424700" y="3147225"/>
            <a:ext cx="31008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127493f7cd1_0_47"/>
          <p:cNvPicPr preferRelativeResize="0"/>
          <p:nvPr/>
        </p:nvPicPr>
        <p:blipFill rotWithShape="1">
          <a:blip r:embed="rId5">
            <a:alphaModFix/>
          </a:blip>
          <a:srcRect b="1768" l="1719" r="0" t="0"/>
          <a:stretch/>
        </p:blipFill>
        <p:spPr>
          <a:xfrm>
            <a:off x="617781" y="3594775"/>
            <a:ext cx="27146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0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7165044" y="88742"/>
            <a:ext cx="313800" cy="67692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5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517341"/>
            <a:ext cx="74787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589427" y="0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82" name="Google Shape;182;g127493f7cd1_0_331"/>
          <p:cNvSpPr/>
          <p:nvPr/>
        </p:nvSpPr>
        <p:spPr>
          <a:xfrm>
            <a:off x="424704" y="476054"/>
            <a:ext cx="6611400" cy="340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User Interface </a:t>
            </a:r>
            <a:endParaRPr/>
          </a:p>
        </p:txBody>
      </p:sp>
      <p:sp>
        <p:nvSpPr>
          <p:cNvPr id="183" name="Google Shape;183;g127493f7cd1_0_331"/>
          <p:cNvSpPr/>
          <p:nvPr/>
        </p:nvSpPr>
        <p:spPr>
          <a:xfrm>
            <a:off x="424704" y="462607"/>
            <a:ext cx="6611400" cy="340800"/>
          </a:xfrm>
          <a:prstGeom prst="rect">
            <a:avLst/>
          </a:prstGeom>
          <a:solidFill>
            <a:srgbClr val="54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84" name="Google Shape;184;g127493f7cd1_0_331"/>
          <p:cNvSpPr/>
          <p:nvPr/>
        </p:nvSpPr>
        <p:spPr>
          <a:xfrm>
            <a:off x="459825" y="985350"/>
            <a:ext cx="6576300" cy="21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7493f7cd1_0_331"/>
          <p:cNvSpPr txBox="1"/>
          <p:nvPr/>
        </p:nvSpPr>
        <p:spPr>
          <a:xfrm>
            <a:off x="647150" y="1104050"/>
            <a:ext cx="617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The user experience was improved for the automation system for creating and managing events by implementing  additional functionalities in the backend along with redesigning existing modules. Our team had a meaningful experience implementing this project and interacting with the client.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2022-05-01T23:02:06Z</dcterms:created>
  <dc:creator>Apurva Shinde</dc:creator>
</cp:coreProperties>
</file>