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ibre Franklin"/>
      <p:regular r:id="rId28"/>
      <p:bold r:id="rId29"/>
      <p:italic r:id="rId30"/>
      <p:boldItalic r:id="rId31"/>
    </p:embeddedFont>
    <p:embeddedFont>
      <p:font typeface="Sofia Sans"/>
      <p:regular r:id="rId32"/>
      <p:bold r:id="rId33"/>
      <p:italic r:id="rId34"/>
      <p:boldItalic r:id="rId35"/>
    </p:embeddedFont>
    <p:embeddedFont>
      <p:font typeface="Sofia Sans SemiBold"/>
      <p:regular r:id="rId36"/>
      <p:bold r:id="rId37"/>
      <p:italic r:id="rId38"/>
      <p:boldItalic r:id="rId39"/>
    </p:embeddedFont>
    <p:embeddedFont>
      <p:font typeface="PT Sans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C7DFD6-1C44-41D4-8F65-54C3BD7765AF}">
  <a:tblStyle styleId="{0BC7DFD6-1C44-41D4-8F65-54C3BD7765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regular.fntdata"/><Relationship Id="rId20" Type="http://schemas.openxmlformats.org/officeDocument/2006/relationships/slide" Target="slides/slide15.xml"/><Relationship Id="rId42" Type="http://schemas.openxmlformats.org/officeDocument/2006/relationships/font" Target="fonts/PTSans-italic.fntdata"/><Relationship Id="rId41" Type="http://schemas.openxmlformats.org/officeDocument/2006/relationships/font" Target="fonts/PTSans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PTSans-boldItalic.fntdata"/><Relationship Id="rId24" Type="http://schemas.openxmlformats.org/officeDocument/2006/relationships/font" Target="fonts/Raleway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ibreFranklin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-boldItalic.fntdata"/><Relationship Id="rId30" Type="http://schemas.openxmlformats.org/officeDocument/2006/relationships/font" Target="fonts/LibreFranklin-italic.fntdata"/><Relationship Id="rId11" Type="http://schemas.openxmlformats.org/officeDocument/2006/relationships/slide" Target="slides/slide6.xml"/><Relationship Id="rId33" Type="http://schemas.openxmlformats.org/officeDocument/2006/relationships/font" Target="fonts/SofiaSans-bold.fntdata"/><Relationship Id="rId10" Type="http://schemas.openxmlformats.org/officeDocument/2006/relationships/slide" Target="slides/slide5.xml"/><Relationship Id="rId32" Type="http://schemas.openxmlformats.org/officeDocument/2006/relationships/font" Target="fonts/SofiaSans-regular.fntdata"/><Relationship Id="rId13" Type="http://schemas.openxmlformats.org/officeDocument/2006/relationships/slide" Target="slides/slide8.xml"/><Relationship Id="rId35" Type="http://schemas.openxmlformats.org/officeDocument/2006/relationships/font" Target="fonts/SofiaSans-boldItalic.fntdata"/><Relationship Id="rId12" Type="http://schemas.openxmlformats.org/officeDocument/2006/relationships/slide" Target="slides/slide7.xml"/><Relationship Id="rId34" Type="http://schemas.openxmlformats.org/officeDocument/2006/relationships/font" Target="fonts/SofiaSans-italic.fntdata"/><Relationship Id="rId15" Type="http://schemas.openxmlformats.org/officeDocument/2006/relationships/slide" Target="slides/slide10.xml"/><Relationship Id="rId37" Type="http://schemas.openxmlformats.org/officeDocument/2006/relationships/font" Target="fonts/SofiaSansSemiBold-bold.fntdata"/><Relationship Id="rId14" Type="http://schemas.openxmlformats.org/officeDocument/2006/relationships/slide" Target="slides/slide9.xml"/><Relationship Id="rId36" Type="http://schemas.openxmlformats.org/officeDocument/2006/relationships/font" Target="fonts/SofiaSansSemiBold-regular.fntdata"/><Relationship Id="rId17" Type="http://schemas.openxmlformats.org/officeDocument/2006/relationships/slide" Target="slides/slide12.xml"/><Relationship Id="rId39" Type="http://schemas.openxmlformats.org/officeDocument/2006/relationships/font" Target="fonts/SofiaSansSemiBold-boldItalic.fntdata"/><Relationship Id="rId16" Type="http://schemas.openxmlformats.org/officeDocument/2006/relationships/slide" Target="slides/slide11.xml"/><Relationship Id="rId38" Type="http://schemas.openxmlformats.org/officeDocument/2006/relationships/font" Target="fonts/SofiaSansSemiBold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87b6de8b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287b6de8b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84d99d1a7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84d99d1a7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5dd7819e8f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35dd7819e8f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5dd7819e8f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5dd7819e8f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dd7819e8f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dd7819e8f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84d99d1a7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84d99d1a7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dd7819e8f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dd7819e8f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5dd7819e8f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5dd7819e8f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289f1334454_0_37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289f1334454_0_37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dd7819e8f_1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dd7819e8f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dd7819e8f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dd7819e8f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dd7819e8f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dd7819e8f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5dd7819e8f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5dd7819e8f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5dd7819e8f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5dd7819e8f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5dd7819e8f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5dd7819e8f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625" y="-25"/>
            <a:ext cx="9188400" cy="5143500"/>
            <a:chOff x="-100" y="-9725"/>
            <a:chExt cx="9188400" cy="514350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" name="Google Shape;12;p2"/>
          <p:cNvSpPr txBox="1"/>
          <p:nvPr>
            <p:ph type="ctrTitle"/>
          </p:nvPr>
        </p:nvSpPr>
        <p:spPr>
          <a:xfrm>
            <a:off x="3898750" y="1246575"/>
            <a:ext cx="4532100" cy="201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Sofia Sans"/>
                <a:ea typeface="Sofia Sans"/>
                <a:cs typeface="Sofia Sans"/>
                <a:sym typeface="Sofia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898750" y="3421125"/>
            <a:ext cx="4532100" cy="475800"/>
          </a:xfrm>
          <a:prstGeom prst="rect">
            <a:avLst/>
          </a:prstGeom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" name="Google Shape;14;p2"/>
          <p:cNvGrpSpPr/>
          <p:nvPr/>
        </p:nvGrpSpPr>
        <p:grpSpPr>
          <a:xfrm>
            <a:off x="1093100" y="195425"/>
            <a:ext cx="8275575" cy="4107200"/>
            <a:chOff x="1093100" y="195425"/>
            <a:chExt cx="8275575" cy="4107200"/>
          </a:xfrm>
        </p:grpSpPr>
        <p:sp>
          <p:nvSpPr>
            <p:cNvPr id="15" name="Google Shape;15;p2"/>
            <p:cNvSpPr/>
            <p:nvPr/>
          </p:nvSpPr>
          <p:spPr>
            <a:xfrm>
              <a:off x="8781875" y="3715825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707525" y="3127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093100" y="19542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8125" y="257175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 txBox="1"/>
          <p:nvPr>
            <p:ph hasCustomPrompt="1" type="title"/>
          </p:nvPr>
        </p:nvSpPr>
        <p:spPr>
          <a:xfrm>
            <a:off x="713225" y="1793550"/>
            <a:ext cx="3841500" cy="1059300"/>
          </a:xfrm>
          <a:prstGeom prst="rect">
            <a:avLst/>
          </a:prstGeom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0" name="Google Shape;110;p11"/>
          <p:cNvSpPr txBox="1"/>
          <p:nvPr>
            <p:ph idx="1" type="subTitle"/>
          </p:nvPr>
        </p:nvSpPr>
        <p:spPr>
          <a:xfrm>
            <a:off x="713225" y="2852850"/>
            <a:ext cx="3841500" cy="497100"/>
          </a:xfrm>
          <a:prstGeom prst="rect">
            <a:avLst/>
          </a:prstGeom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11" name="Google Shape;111;p11"/>
          <p:cNvGrpSpPr/>
          <p:nvPr/>
        </p:nvGrpSpPr>
        <p:grpSpPr>
          <a:xfrm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12" name="Google Shape;112;p11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3" name="Google Shape;113;p11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hasCustomPrompt="1" idx="2" type="title"/>
          </p:nvPr>
        </p:nvSpPr>
        <p:spPr>
          <a:xfrm>
            <a:off x="1618650" y="1480883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/>
          <p:nvPr>
            <p:ph hasCustomPrompt="1" idx="3" type="title"/>
          </p:nvPr>
        </p:nvSpPr>
        <p:spPr>
          <a:xfrm>
            <a:off x="1618650" y="2914291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9" name="Google Shape;119;p13"/>
          <p:cNvSpPr txBox="1"/>
          <p:nvPr>
            <p:ph hasCustomPrompt="1" idx="4" type="title"/>
          </p:nvPr>
        </p:nvSpPr>
        <p:spPr>
          <a:xfrm>
            <a:off x="4204650" y="1480883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0" name="Google Shape;120;p13"/>
          <p:cNvSpPr txBox="1"/>
          <p:nvPr>
            <p:ph hasCustomPrompt="1" idx="5" type="title"/>
          </p:nvPr>
        </p:nvSpPr>
        <p:spPr>
          <a:xfrm>
            <a:off x="4204650" y="2914291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13"/>
          <p:cNvSpPr txBox="1"/>
          <p:nvPr>
            <p:ph hasCustomPrompt="1" idx="6" type="title"/>
          </p:nvPr>
        </p:nvSpPr>
        <p:spPr>
          <a:xfrm>
            <a:off x="6790650" y="1480883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13"/>
          <p:cNvSpPr txBox="1"/>
          <p:nvPr>
            <p:ph hasCustomPrompt="1" idx="7" type="title"/>
          </p:nvPr>
        </p:nvSpPr>
        <p:spPr>
          <a:xfrm>
            <a:off x="6790650" y="2914291"/>
            <a:ext cx="734700" cy="4476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13"/>
          <p:cNvSpPr txBox="1"/>
          <p:nvPr>
            <p:ph idx="1" type="subTitle"/>
          </p:nvPr>
        </p:nvSpPr>
        <p:spPr>
          <a:xfrm>
            <a:off x="720000" y="1959025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8" type="subTitle"/>
          </p:nvPr>
        </p:nvSpPr>
        <p:spPr>
          <a:xfrm>
            <a:off x="3306000" y="1959025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5" name="Google Shape;125;p13"/>
          <p:cNvSpPr txBox="1"/>
          <p:nvPr>
            <p:ph idx="9" type="subTitle"/>
          </p:nvPr>
        </p:nvSpPr>
        <p:spPr>
          <a:xfrm>
            <a:off x="5892000" y="1959025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6" name="Google Shape;126;p13"/>
          <p:cNvSpPr txBox="1"/>
          <p:nvPr>
            <p:ph idx="13" type="subTitle"/>
          </p:nvPr>
        </p:nvSpPr>
        <p:spPr>
          <a:xfrm>
            <a:off x="720000" y="3391139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" name="Google Shape;127;p13"/>
          <p:cNvSpPr txBox="1"/>
          <p:nvPr>
            <p:ph idx="14" type="subTitle"/>
          </p:nvPr>
        </p:nvSpPr>
        <p:spPr>
          <a:xfrm>
            <a:off x="3306000" y="3391139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8" name="Google Shape;128;p13"/>
          <p:cNvSpPr txBox="1"/>
          <p:nvPr>
            <p:ph idx="15" type="subTitle"/>
          </p:nvPr>
        </p:nvSpPr>
        <p:spPr>
          <a:xfrm>
            <a:off x="5892000" y="3391139"/>
            <a:ext cx="25320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-3639025" y="-12698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30" name="Google Shape;130;p13"/>
          <p:cNvGrpSpPr/>
          <p:nvPr/>
        </p:nvGrpSpPr>
        <p:grpSpPr>
          <a:xfrm>
            <a:off x="162425" y="53900"/>
            <a:ext cx="8613450" cy="4786650"/>
            <a:chOff x="162425" y="53900"/>
            <a:chExt cx="8613450" cy="4786650"/>
          </a:xfrm>
        </p:grpSpPr>
        <p:sp>
          <p:nvSpPr>
            <p:cNvPr id="131" name="Google Shape;131;p13"/>
            <p:cNvSpPr/>
            <p:nvPr/>
          </p:nvSpPr>
          <p:spPr>
            <a:xfrm flipH="1">
              <a:off x="872475" y="539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flipH="1">
              <a:off x="7762250" y="46890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flipH="1">
              <a:off x="7686050" y="12920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flipH="1">
              <a:off x="8624375" y="192847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flipH="1">
              <a:off x="162425" y="345692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36" name="Google Shape;136;p13"/>
          <p:cNvGrpSpPr/>
          <p:nvPr/>
        </p:nvGrpSpPr>
        <p:grpSpPr>
          <a:xfrm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37" name="Google Shape;137;p13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3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4522675" y="-3871125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42" name="Google Shape;142;p14"/>
          <p:cNvGrpSpPr/>
          <p:nvPr/>
        </p:nvGrpSpPr>
        <p:grpSpPr>
          <a:xfrm>
            <a:off x="-100" y="0"/>
            <a:ext cx="9146700" cy="5146800"/>
            <a:chOff x="41600" y="-13048"/>
            <a:chExt cx="9146700" cy="5146800"/>
          </a:xfrm>
        </p:grpSpPr>
        <p:cxnSp>
          <p:nvCxnSpPr>
            <p:cNvPr id="143" name="Google Shape;143;p14"/>
            <p:cNvCxnSpPr/>
            <p:nvPr/>
          </p:nvCxnSpPr>
          <p:spPr>
            <a:xfrm>
              <a:off x="272250" y="-13048"/>
              <a:ext cx="0" cy="51468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4"/>
            <p:cNvCxnSpPr/>
            <p:nvPr/>
          </p:nvCxnSpPr>
          <p:spPr>
            <a:xfrm rot="10800000">
              <a:off x="41600" y="4928275"/>
              <a:ext cx="9146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5" name="Google Shape;145;p14"/>
          <p:cNvGrpSpPr/>
          <p:nvPr/>
        </p:nvGrpSpPr>
        <p:grpSpPr>
          <a:xfrm>
            <a:off x="423675" y="160575"/>
            <a:ext cx="8587500" cy="4242950"/>
            <a:chOff x="423675" y="160575"/>
            <a:chExt cx="8587500" cy="4242950"/>
          </a:xfrm>
        </p:grpSpPr>
        <p:sp>
          <p:nvSpPr>
            <p:cNvPr id="146" name="Google Shape;146;p14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7" name="Google Shape;147;p14"/>
            <p:cNvSpPr/>
            <p:nvPr/>
          </p:nvSpPr>
          <p:spPr>
            <a:xfrm rot="10800000">
              <a:off x="8784375" y="30642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 rot="10800000">
              <a:off x="8822025" y="39010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49" name="Google Shape;149;p14"/>
            <p:cNvSpPr/>
            <p:nvPr/>
          </p:nvSpPr>
          <p:spPr>
            <a:xfrm rot="10800000">
              <a:off x="7876950" y="234975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1" name="Google Shape;151;p14"/>
            <p:cNvSpPr/>
            <p:nvPr/>
          </p:nvSpPr>
          <p:spPr>
            <a:xfrm rot="10800000">
              <a:off x="1957550" y="1605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2" name="Google Shape;152;p14"/>
            <p:cNvSpPr/>
            <p:nvPr/>
          </p:nvSpPr>
          <p:spPr>
            <a:xfrm rot="10800000">
              <a:off x="423675" y="40525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 rot="10800000">
              <a:off x="8784375" y="4325525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3810475" y="1270625"/>
            <a:ext cx="46203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6" name="Google Shape;156;p15"/>
          <p:cNvSpPr txBox="1"/>
          <p:nvPr>
            <p:ph idx="1" type="subTitle"/>
          </p:nvPr>
        </p:nvSpPr>
        <p:spPr>
          <a:xfrm>
            <a:off x="3810475" y="1810075"/>
            <a:ext cx="46203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grpSp>
        <p:nvGrpSpPr>
          <p:cNvPr id="157" name="Google Shape;157;p15"/>
          <p:cNvGrpSpPr/>
          <p:nvPr/>
        </p:nvGrpSpPr>
        <p:grpSpPr>
          <a:xfrm>
            <a:off x="236675" y="198225"/>
            <a:ext cx="8699200" cy="3897525"/>
            <a:chOff x="236675" y="198225"/>
            <a:chExt cx="8699200" cy="3897525"/>
          </a:xfrm>
        </p:grpSpPr>
        <p:sp>
          <p:nvSpPr>
            <p:cNvPr id="158" name="Google Shape;158;p15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59" name="Google Shape;159;p15"/>
            <p:cNvSpPr/>
            <p:nvPr/>
          </p:nvSpPr>
          <p:spPr>
            <a:xfrm rot="10800000">
              <a:off x="237725" y="26994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0" name="Google Shape;160;p15"/>
            <p:cNvSpPr/>
            <p:nvPr/>
          </p:nvSpPr>
          <p:spPr>
            <a:xfrm rot="10800000">
              <a:off x="236675" y="4017750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"/>
          <p:cNvSpPr txBox="1"/>
          <p:nvPr>
            <p:ph type="title"/>
          </p:nvPr>
        </p:nvSpPr>
        <p:spPr>
          <a:xfrm>
            <a:off x="713225" y="2571750"/>
            <a:ext cx="2463000" cy="103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16"/>
          <p:cNvSpPr txBox="1"/>
          <p:nvPr>
            <p:ph idx="1" type="subTitle"/>
          </p:nvPr>
        </p:nvSpPr>
        <p:spPr>
          <a:xfrm>
            <a:off x="713225" y="3503243"/>
            <a:ext cx="24630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4" name="Google Shape;164;p16"/>
          <p:cNvSpPr/>
          <p:nvPr>
            <p:ph idx="2" type="pic"/>
          </p:nvPr>
        </p:nvSpPr>
        <p:spPr>
          <a:xfrm>
            <a:off x="6896850" y="742950"/>
            <a:ext cx="2267100" cy="3657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6"/>
          <p:cNvSpPr/>
          <p:nvPr>
            <p:ph idx="3" type="pic"/>
          </p:nvPr>
        </p:nvSpPr>
        <p:spPr>
          <a:xfrm>
            <a:off x="5093225" y="742950"/>
            <a:ext cx="1607700" cy="3657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p16"/>
          <p:cNvSpPr/>
          <p:nvPr>
            <p:ph idx="4" type="pic"/>
          </p:nvPr>
        </p:nvSpPr>
        <p:spPr>
          <a:xfrm>
            <a:off x="713150" y="742950"/>
            <a:ext cx="4184100" cy="15546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67" name="Google Shape;167;p16"/>
          <p:cNvGrpSpPr/>
          <p:nvPr/>
        </p:nvGrpSpPr>
        <p:grpSpPr>
          <a:xfrm flipH="1"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68" name="Google Shape;168;p16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9" name="Google Shape;169;p16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0" name="Google Shape;170;p16"/>
          <p:cNvSpPr/>
          <p:nvPr/>
        </p:nvSpPr>
        <p:spPr>
          <a:xfrm rot="10800000">
            <a:off x="2843775" y="4756800"/>
            <a:ext cx="2268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17"/>
          <p:cNvSpPr txBox="1"/>
          <p:nvPr>
            <p:ph idx="1" type="subTitle"/>
          </p:nvPr>
        </p:nvSpPr>
        <p:spPr>
          <a:xfrm>
            <a:off x="937625" y="2043315"/>
            <a:ext cx="21753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2" type="subTitle"/>
          </p:nvPr>
        </p:nvSpPr>
        <p:spPr>
          <a:xfrm>
            <a:off x="3484347" y="2043315"/>
            <a:ext cx="21753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17"/>
          <p:cNvSpPr txBox="1"/>
          <p:nvPr>
            <p:ph idx="3" type="subTitle"/>
          </p:nvPr>
        </p:nvSpPr>
        <p:spPr>
          <a:xfrm>
            <a:off x="6031075" y="2043315"/>
            <a:ext cx="2175300" cy="20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4" type="subTitle"/>
          </p:nvPr>
        </p:nvSpPr>
        <p:spPr>
          <a:xfrm>
            <a:off x="937625" y="1664100"/>
            <a:ext cx="21753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idx="5" type="subTitle"/>
          </p:nvPr>
        </p:nvSpPr>
        <p:spPr>
          <a:xfrm>
            <a:off x="3484350" y="1664100"/>
            <a:ext cx="21753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6" type="subTitle"/>
          </p:nvPr>
        </p:nvSpPr>
        <p:spPr>
          <a:xfrm>
            <a:off x="6031075" y="1664100"/>
            <a:ext cx="21753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79" name="Google Shape;179;p17"/>
          <p:cNvGrpSpPr/>
          <p:nvPr/>
        </p:nvGrpSpPr>
        <p:grpSpPr>
          <a:xfrm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180" name="Google Shape;180;p17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1" name="Google Shape;181;p17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2" name="Google Shape;182;p17"/>
          <p:cNvSpPr/>
          <p:nvPr/>
        </p:nvSpPr>
        <p:spPr>
          <a:xfrm flipH="1" rot="10800000">
            <a:off x="-1760700" y="413105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183" name="Google Shape;183;p17"/>
          <p:cNvGrpSpPr/>
          <p:nvPr/>
        </p:nvGrpSpPr>
        <p:grpSpPr>
          <a:xfrm>
            <a:off x="236675" y="3018575"/>
            <a:ext cx="8451400" cy="2369425"/>
            <a:chOff x="236675" y="3018575"/>
            <a:chExt cx="8451400" cy="2369425"/>
          </a:xfrm>
        </p:grpSpPr>
        <p:sp>
          <p:nvSpPr>
            <p:cNvPr id="184" name="Google Shape;184;p17"/>
            <p:cNvSpPr/>
            <p:nvPr/>
          </p:nvSpPr>
          <p:spPr>
            <a:xfrm>
              <a:off x="236675" y="428877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720000" y="4801200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36675" y="30185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8536575" y="421250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7924875" y="4801200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18"/>
          <p:cNvSpPr txBox="1"/>
          <p:nvPr>
            <p:ph idx="1" type="subTitle"/>
          </p:nvPr>
        </p:nvSpPr>
        <p:spPr>
          <a:xfrm>
            <a:off x="1067574" y="1671136"/>
            <a:ext cx="3248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2" name="Google Shape;192;p18"/>
          <p:cNvSpPr txBox="1"/>
          <p:nvPr>
            <p:ph idx="2" type="subTitle"/>
          </p:nvPr>
        </p:nvSpPr>
        <p:spPr>
          <a:xfrm>
            <a:off x="4828026" y="1671136"/>
            <a:ext cx="3248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3" name="Google Shape;193;p18"/>
          <p:cNvSpPr txBox="1"/>
          <p:nvPr>
            <p:ph idx="3" type="subTitle"/>
          </p:nvPr>
        </p:nvSpPr>
        <p:spPr>
          <a:xfrm>
            <a:off x="1067574" y="3328004"/>
            <a:ext cx="3248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4" name="Google Shape;194;p18"/>
          <p:cNvSpPr txBox="1"/>
          <p:nvPr>
            <p:ph idx="4" type="subTitle"/>
          </p:nvPr>
        </p:nvSpPr>
        <p:spPr>
          <a:xfrm>
            <a:off x="4828026" y="3328004"/>
            <a:ext cx="3248400" cy="12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18"/>
          <p:cNvSpPr txBox="1"/>
          <p:nvPr>
            <p:ph idx="5" type="subTitle"/>
          </p:nvPr>
        </p:nvSpPr>
        <p:spPr>
          <a:xfrm>
            <a:off x="1067574" y="1330575"/>
            <a:ext cx="3248400" cy="4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6" type="subTitle"/>
          </p:nvPr>
        </p:nvSpPr>
        <p:spPr>
          <a:xfrm>
            <a:off x="1067574" y="2991375"/>
            <a:ext cx="3248400" cy="4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7" type="subTitle"/>
          </p:nvPr>
        </p:nvSpPr>
        <p:spPr>
          <a:xfrm>
            <a:off x="4827998" y="1330575"/>
            <a:ext cx="3248400" cy="4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8" type="subTitle"/>
          </p:nvPr>
        </p:nvSpPr>
        <p:spPr>
          <a:xfrm>
            <a:off x="4827998" y="2991375"/>
            <a:ext cx="3248400" cy="41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99" name="Google Shape;199;p18"/>
          <p:cNvGrpSpPr/>
          <p:nvPr/>
        </p:nvGrpSpPr>
        <p:grpSpPr>
          <a:xfrm flipH="1"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00" name="Google Shape;200;p18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1" name="Google Shape;201;p18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02" name="Google Shape;202;p18"/>
          <p:cNvGrpSpPr/>
          <p:nvPr/>
        </p:nvGrpSpPr>
        <p:grpSpPr>
          <a:xfrm>
            <a:off x="7142850" y="2050250"/>
            <a:ext cx="2190675" cy="2839050"/>
            <a:chOff x="7142850" y="2050250"/>
            <a:chExt cx="2190675" cy="2839050"/>
          </a:xfrm>
        </p:grpSpPr>
        <p:sp>
          <p:nvSpPr>
            <p:cNvPr id="203" name="Google Shape;203;p18"/>
            <p:cNvSpPr/>
            <p:nvPr/>
          </p:nvSpPr>
          <p:spPr>
            <a:xfrm rot="10800000">
              <a:off x="7142850" y="473780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rot="10800000">
              <a:off x="8746725" y="3307725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rot="10800000">
              <a:off x="8926725" y="26588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 rot="10800000">
              <a:off x="8746725" y="20502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 rot="10800000">
              <a:off x="8668425" y="4321750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08" name="Google Shape;208;p18"/>
          <p:cNvSpPr/>
          <p:nvPr/>
        </p:nvSpPr>
        <p:spPr>
          <a:xfrm flipH="1" rot="10800000">
            <a:off x="8237200" y="3894525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19"/>
          <p:cNvSpPr txBox="1"/>
          <p:nvPr>
            <p:ph idx="1" type="subTitle"/>
          </p:nvPr>
        </p:nvSpPr>
        <p:spPr>
          <a:xfrm>
            <a:off x="1035375" y="1616196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2" name="Google Shape;212;p19"/>
          <p:cNvSpPr txBox="1"/>
          <p:nvPr>
            <p:ph idx="2" type="subTitle"/>
          </p:nvPr>
        </p:nvSpPr>
        <p:spPr>
          <a:xfrm>
            <a:off x="3455250" y="1616196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3" name="Google Shape;213;p19"/>
          <p:cNvSpPr txBox="1"/>
          <p:nvPr>
            <p:ph idx="3" type="subTitle"/>
          </p:nvPr>
        </p:nvSpPr>
        <p:spPr>
          <a:xfrm>
            <a:off x="1035375" y="3324323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4" name="Google Shape;214;p19"/>
          <p:cNvSpPr txBox="1"/>
          <p:nvPr>
            <p:ph idx="4" type="subTitle"/>
          </p:nvPr>
        </p:nvSpPr>
        <p:spPr>
          <a:xfrm>
            <a:off x="3455250" y="3324323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5" type="subTitle"/>
          </p:nvPr>
        </p:nvSpPr>
        <p:spPr>
          <a:xfrm>
            <a:off x="5875125" y="1616196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" name="Google Shape;216;p19"/>
          <p:cNvSpPr txBox="1"/>
          <p:nvPr>
            <p:ph idx="6" type="subTitle"/>
          </p:nvPr>
        </p:nvSpPr>
        <p:spPr>
          <a:xfrm>
            <a:off x="5875125" y="3324323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" name="Google Shape;217;p19"/>
          <p:cNvSpPr txBox="1"/>
          <p:nvPr>
            <p:ph idx="7" type="subTitle"/>
          </p:nvPr>
        </p:nvSpPr>
        <p:spPr>
          <a:xfrm>
            <a:off x="1035375" y="1312275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8" type="subTitle"/>
          </p:nvPr>
        </p:nvSpPr>
        <p:spPr>
          <a:xfrm>
            <a:off x="3456450" y="131227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idx="9" type="subTitle"/>
          </p:nvPr>
        </p:nvSpPr>
        <p:spPr>
          <a:xfrm>
            <a:off x="5875125" y="131227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idx="13" type="subTitle"/>
          </p:nvPr>
        </p:nvSpPr>
        <p:spPr>
          <a:xfrm>
            <a:off x="1035375" y="3020301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1" name="Google Shape;221;p19"/>
          <p:cNvSpPr txBox="1"/>
          <p:nvPr>
            <p:ph idx="14" type="subTitle"/>
          </p:nvPr>
        </p:nvSpPr>
        <p:spPr>
          <a:xfrm>
            <a:off x="3456450" y="302030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idx="15" type="subTitle"/>
          </p:nvPr>
        </p:nvSpPr>
        <p:spPr>
          <a:xfrm>
            <a:off x="5875125" y="3020306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223" name="Google Shape;223;p19"/>
          <p:cNvGrpSpPr/>
          <p:nvPr/>
        </p:nvGrpSpPr>
        <p:grpSpPr>
          <a:xfrm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24" name="Google Shape;224;p19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5" name="Google Shape;225;p19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6" name="Google Shape;226;p19"/>
          <p:cNvSpPr/>
          <p:nvPr/>
        </p:nvSpPr>
        <p:spPr>
          <a:xfrm flipH="1" rot="10800000">
            <a:off x="2478750" y="-38629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27" name="Google Shape;227;p19"/>
          <p:cNvGrpSpPr/>
          <p:nvPr/>
        </p:nvGrpSpPr>
        <p:grpSpPr>
          <a:xfrm>
            <a:off x="194325" y="-388575"/>
            <a:ext cx="8741550" cy="2176725"/>
            <a:chOff x="194325" y="-388575"/>
            <a:chExt cx="8741550" cy="2176725"/>
          </a:xfrm>
        </p:grpSpPr>
        <p:sp>
          <p:nvSpPr>
            <p:cNvPr id="228" name="Google Shape;228;p19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9" name="Google Shape;229;p19"/>
            <p:cNvSpPr/>
            <p:nvPr/>
          </p:nvSpPr>
          <p:spPr>
            <a:xfrm rot="10800000">
              <a:off x="4278600" y="-388575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 rot="10800000">
              <a:off x="194325" y="2675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1" name="Google Shape;231;p19"/>
            <p:cNvSpPr/>
            <p:nvPr/>
          </p:nvSpPr>
          <p:spPr>
            <a:xfrm rot="10800000">
              <a:off x="421125" y="10177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32" name="Google Shape;232;p19"/>
            <p:cNvSpPr/>
            <p:nvPr/>
          </p:nvSpPr>
          <p:spPr>
            <a:xfrm rot="10800000">
              <a:off x="268575" y="1710150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/>
          <p:nvPr>
            <p:ph hasCustomPrompt="1" type="title"/>
          </p:nvPr>
        </p:nvSpPr>
        <p:spPr>
          <a:xfrm>
            <a:off x="798388" y="2052000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5" name="Google Shape;235;p20"/>
          <p:cNvSpPr txBox="1"/>
          <p:nvPr>
            <p:ph idx="1" type="subTitle"/>
          </p:nvPr>
        </p:nvSpPr>
        <p:spPr>
          <a:xfrm>
            <a:off x="798400" y="2820924"/>
            <a:ext cx="34926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6" name="Google Shape;236;p20"/>
          <p:cNvSpPr txBox="1"/>
          <p:nvPr>
            <p:ph hasCustomPrompt="1" idx="2" type="title"/>
          </p:nvPr>
        </p:nvSpPr>
        <p:spPr>
          <a:xfrm>
            <a:off x="2825700" y="539489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7" name="Google Shape;237;p20"/>
          <p:cNvSpPr txBox="1"/>
          <p:nvPr>
            <p:ph idx="3" type="subTitle"/>
          </p:nvPr>
        </p:nvSpPr>
        <p:spPr>
          <a:xfrm>
            <a:off x="2825700" y="1308400"/>
            <a:ext cx="34926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8" name="Google Shape;238;p20"/>
          <p:cNvSpPr txBox="1"/>
          <p:nvPr>
            <p:ph hasCustomPrompt="1" idx="4" type="title"/>
          </p:nvPr>
        </p:nvSpPr>
        <p:spPr>
          <a:xfrm>
            <a:off x="4853013" y="2052000"/>
            <a:ext cx="3492600" cy="7689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20"/>
          <p:cNvSpPr txBox="1"/>
          <p:nvPr>
            <p:ph idx="5" type="subTitle"/>
          </p:nvPr>
        </p:nvSpPr>
        <p:spPr>
          <a:xfrm>
            <a:off x="4853025" y="2820924"/>
            <a:ext cx="3492600" cy="3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240" name="Google Shape;240;p20"/>
          <p:cNvGrpSpPr/>
          <p:nvPr/>
        </p:nvGrpSpPr>
        <p:grpSpPr>
          <a:xfrm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41" name="Google Shape;241;p20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20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43" name="Google Shape;243;p20"/>
          <p:cNvSpPr/>
          <p:nvPr/>
        </p:nvSpPr>
        <p:spPr>
          <a:xfrm rot="10800000">
            <a:off x="424075" y="3346675"/>
            <a:ext cx="151500" cy="15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4573225" y="2218913"/>
            <a:ext cx="3857700" cy="16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hasCustomPrompt="1" idx="2" type="title"/>
          </p:nvPr>
        </p:nvSpPr>
        <p:spPr>
          <a:xfrm>
            <a:off x="5764825" y="1297988"/>
            <a:ext cx="1474500" cy="841800"/>
          </a:xfrm>
          <a:prstGeom prst="rect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2" name="Google Shape;22;p3"/>
          <p:cNvGrpSpPr/>
          <p:nvPr/>
        </p:nvGrpSpPr>
        <p:grpSpPr>
          <a:xfrm>
            <a:off x="7814275" y="386450"/>
            <a:ext cx="855450" cy="4590600"/>
            <a:chOff x="7814275" y="386450"/>
            <a:chExt cx="855450" cy="4590600"/>
          </a:xfrm>
        </p:grpSpPr>
        <p:sp>
          <p:nvSpPr>
            <p:cNvPr id="23" name="Google Shape;23;p3"/>
            <p:cNvSpPr/>
            <p:nvPr/>
          </p:nvSpPr>
          <p:spPr>
            <a:xfrm>
              <a:off x="7814275" y="475025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518225" y="432117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166250" y="38645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8518225" y="109220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 rot="10800000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" name="Google Shape;29;p3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713225" y="732088"/>
            <a:ext cx="36048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6" name="Google Shape;246;p21"/>
          <p:cNvSpPr txBox="1"/>
          <p:nvPr>
            <p:ph idx="1" type="subTitle"/>
          </p:nvPr>
        </p:nvSpPr>
        <p:spPr>
          <a:xfrm>
            <a:off x="713225" y="1689338"/>
            <a:ext cx="3604800" cy="11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47" name="Google Shape;247;p21"/>
          <p:cNvGrpSpPr/>
          <p:nvPr/>
        </p:nvGrpSpPr>
        <p:grpSpPr>
          <a:xfrm flipH="1"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248" name="Google Shape;248;p21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9" name="Google Shape;249;p21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0" name="Google Shape;250;p21"/>
          <p:cNvGrpSpPr/>
          <p:nvPr/>
        </p:nvGrpSpPr>
        <p:grpSpPr>
          <a:xfrm>
            <a:off x="3387100" y="-71975"/>
            <a:ext cx="5381150" cy="3835450"/>
            <a:chOff x="3387100" y="-71975"/>
            <a:chExt cx="5381150" cy="3835450"/>
          </a:xfrm>
        </p:grpSpPr>
        <p:sp>
          <p:nvSpPr>
            <p:cNvPr id="251" name="Google Shape;251;p21"/>
            <p:cNvSpPr/>
            <p:nvPr/>
          </p:nvSpPr>
          <p:spPr>
            <a:xfrm rot="10800000">
              <a:off x="5454575" y="1938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2" name="Google Shape;252;p21"/>
            <p:cNvSpPr/>
            <p:nvPr/>
          </p:nvSpPr>
          <p:spPr>
            <a:xfrm rot="10800000">
              <a:off x="8167300" y="230575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3" name="Google Shape;253;p21"/>
            <p:cNvSpPr/>
            <p:nvPr/>
          </p:nvSpPr>
          <p:spPr>
            <a:xfrm rot="10800000">
              <a:off x="3387100" y="-719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4" name="Google Shape;254;p21"/>
            <p:cNvSpPr/>
            <p:nvPr/>
          </p:nvSpPr>
          <p:spPr>
            <a:xfrm rot="10800000">
              <a:off x="8616750" y="361197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55" name="Google Shape;255;p21"/>
          <p:cNvSpPr txBox="1"/>
          <p:nvPr/>
        </p:nvSpPr>
        <p:spPr>
          <a:xfrm>
            <a:off x="713225" y="3352938"/>
            <a:ext cx="3604800" cy="6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CREDITS:</a:t>
            </a: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b="1" sz="1000" u="sng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" name="Google Shape;257;p22"/>
          <p:cNvGrpSpPr/>
          <p:nvPr/>
        </p:nvGrpSpPr>
        <p:grpSpPr>
          <a:xfrm flipH="1">
            <a:off x="-22200" y="3079850"/>
            <a:ext cx="1556325" cy="1999350"/>
            <a:chOff x="8267750" y="3079850"/>
            <a:chExt cx="1556325" cy="1999350"/>
          </a:xfrm>
        </p:grpSpPr>
        <p:sp>
          <p:nvSpPr>
            <p:cNvPr id="258" name="Google Shape;258;p22"/>
            <p:cNvSpPr/>
            <p:nvPr/>
          </p:nvSpPr>
          <p:spPr>
            <a:xfrm flipH="1">
              <a:off x="8267750" y="48524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9" name="Google Shape;259;p22"/>
            <p:cNvSpPr/>
            <p:nvPr/>
          </p:nvSpPr>
          <p:spPr>
            <a:xfrm flipH="1">
              <a:off x="9266675" y="48900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 flipH="1">
              <a:off x="9190475" y="3635025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1" name="Google Shape;261;p22"/>
            <p:cNvSpPr/>
            <p:nvPr/>
          </p:nvSpPr>
          <p:spPr>
            <a:xfrm flipH="1">
              <a:off x="9266675" y="30798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2" name="Google Shape;262;p22"/>
            <p:cNvSpPr/>
            <p:nvPr/>
          </p:nvSpPr>
          <p:spPr>
            <a:xfrm flipH="1">
              <a:off x="9359075" y="4022825"/>
              <a:ext cx="465000" cy="46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63" name="Google Shape;263;p22"/>
          <p:cNvGrpSpPr/>
          <p:nvPr/>
        </p:nvGrpSpPr>
        <p:grpSpPr>
          <a:xfrm rot="10800000">
            <a:off x="-22200" y="-9725"/>
            <a:ext cx="9188400" cy="5143500"/>
            <a:chOff x="-100" y="-9725"/>
            <a:chExt cx="9188400" cy="5143500"/>
          </a:xfrm>
        </p:grpSpPr>
        <p:cxnSp>
          <p:nvCxnSpPr>
            <p:cNvPr id="264" name="Google Shape;264;p22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5" name="Google Shape;265;p22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23"/>
          <p:cNvGrpSpPr/>
          <p:nvPr/>
        </p:nvGrpSpPr>
        <p:grpSpPr>
          <a:xfrm rot="10800000">
            <a:off x="146400" y="82500"/>
            <a:ext cx="2989125" cy="4123875"/>
            <a:chOff x="6666350" y="917675"/>
            <a:chExt cx="2989125" cy="4123875"/>
          </a:xfrm>
        </p:grpSpPr>
        <p:sp>
          <p:nvSpPr>
            <p:cNvPr id="268" name="Google Shape;268;p23"/>
            <p:cNvSpPr/>
            <p:nvPr/>
          </p:nvSpPr>
          <p:spPr>
            <a:xfrm flipH="1">
              <a:off x="9428675" y="39380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9" name="Google Shape;269;p23"/>
            <p:cNvSpPr/>
            <p:nvPr/>
          </p:nvSpPr>
          <p:spPr>
            <a:xfrm flipH="1">
              <a:off x="9266675" y="48900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0" name="Google Shape;270;p23"/>
            <p:cNvSpPr/>
            <p:nvPr/>
          </p:nvSpPr>
          <p:spPr>
            <a:xfrm flipH="1">
              <a:off x="8676125" y="492770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1" name="Google Shape;271;p23"/>
            <p:cNvSpPr/>
            <p:nvPr/>
          </p:nvSpPr>
          <p:spPr>
            <a:xfrm flipH="1">
              <a:off x="6666350" y="47943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2" name="Google Shape;272;p23"/>
            <p:cNvSpPr/>
            <p:nvPr/>
          </p:nvSpPr>
          <p:spPr>
            <a:xfrm flipH="1">
              <a:off x="9190475" y="917675"/>
              <a:ext cx="465000" cy="46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273" name="Google Shape;273;p23"/>
          <p:cNvGrpSpPr/>
          <p:nvPr/>
        </p:nvGrpSpPr>
        <p:grpSpPr>
          <a:xfrm flipH="1">
            <a:off x="-22200" y="-9725"/>
            <a:ext cx="9188400" cy="5153273"/>
            <a:chOff x="-100" y="-9725"/>
            <a:chExt cx="9188400" cy="5143500"/>
          </a:xfrm>
        </p:grpSpPr>
        <p:cxnSp>
          <p:nvCxnSpPr>
            <p:cNvPr id="274" name="Google Shape;274;p23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5" name="Google Shape;275;p23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0000" y="1017726"/>
            <a:ext cx="7704000" cy="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236675" y="198225"/>
            <a:ext cx="8699200" cy="3897525"/>
            <a:chOff x="236675" y="198225"/>
            <a:chExt cx="8699200" cy="3897525"/>
          </a:xfrm>
        </p:grpSpPr>
        <p:sp>
          <p:nvSpPr>
            <p:cNvPr id="34" name="Google Shape;34;p4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237725" y="26994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 rot="10800000">
              <a:off x="236675" y="4017750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37" name="Google Shape;37;p4"/>
          <p:cNvGrpSpPr/>
          <p:nvPr/>
        </p:nvGrpSpPr>
        <p:grpSpPr>
          <a:xfrm>
            <a:off x="-2986800" y="-3347075"/>
            <a:ext cx="15955275" cy="8010875"/>
            <a:chOff x="-2986800" y="-3347075"/>
            <a:chExt cx="15955275" cy="8010875"/>
          </a:xfrm>
        </p:grpSpPr>
        <p:sp>
          <p:nvSpPr>
            <p:cNvPr id="38" name="Google Shape;38;p4"/>
            <p:cNvSpPr/>
            <p:nvPr/>
          </p:nvSpPr>
          <p:spPr>
            <a:xfrm flipH="1" rot="10800000">
              <a:off x="8784375" y="479700"/>
              <a:ext cx="4184100" cy="41841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 flipH="1" rot="10800000">
              <a:off x="-2986800" y="-3347075"/>
              <a:ext cx="4184100" cy="4184100"/>
            </a:xfrm>
            <a:prstGeom prst="ellipse">
              <a:avLst/>
            </a:prstGeom>
            <a:noFill/>
            <a:ln cap="flat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subTitle"/>
          </p:nvPr>
        </p:nvSpPr>
        <p:spPr>
          <a:xfrm>
            <a:off x="1342075" y="3255050"/>
            <a:ext cx="30126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2" type="subTitle"/>
          </p:nvPr>
        </p:nvSpPr>
        <p:spPr>
          <a:xfrm>
            <a:off x="1342075" y="1592327"/>
            <a:ext cx="3012600" cy="12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3" type="subTitle"/>
          </p:nvPr>
        </p:nvSpPr>
        <p:spPr>
          <a:xfrm>
            <a:off x="1342076" y="1222988"/>
            <a:ext cx="30126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4" type="subTitle"/>
          </p:nvPr>
        </p:nvSpPr>
        <p:spPr>
          <a:xfrm>
            <a:off x="1342076" y="2886309"/>
            <a:ext cx="30126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46" name="Google Shape;46;p5"/>
          <p:cNvGrpSpPr/>
          <p:nvPr/>
        </p:nvGrpSpPr>
        <p:grpSpPr>
          <a:xfrm>
            <a:off x="-100" y="-9725"/>
            <a:ext cx="9188400" cy="5143500"/>
            <a:chOff x="-100" y="-9725"/>
            <a:chExt cx="9188400" cy="5143500"/>
          </a:xfrm>
        </p:grpSpPr>
        <p:cxnSp>
          <p:nvCxnSpPr>
            <p:cNvPr id="47" name="Google Shape;47;p5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" name="Google Shape;48;p5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" name="Google Shape;49;p5"/>
          <p:cNvGrpSpPr/>
          <p:nvPr/>
        </p:nvGrpSpPr>
        <p:grpSpPr>
          <a:xfrm>
            <a:off x="462875" y="198225"/>
            <a:ext cx="8973075" cy="3528450"/>
            <a:chOff x="462875" y="198225"/>
            <a:chExt cx="8973075" cy="3528450"/>
          </a:xfrm>
        </p:grpSpPr>
        <p:sp>
          <p:nvSpPr>
            <p:cNvPr id="50" name="Google Shape;50;p5"/>
            <p:cNvSpPr/>
            <p:nvPr/>
          </p:nvSpPr>
          <p:spPr>
            <a:xfrm rot="10800000">
              <a:off x="8784375" y="1982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rot="10800000">
              <a:off x="8849150" y="1076900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 rot="10800000">
              <a:off x="462875" y="3648675"/>
              <a:ext cx="78300" cy="78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5" name="Google Shape;55;p6"/>
          <p:cNvGrpSpPr/>
          <p:nvPr/>
        </p:nvGrpSpPr>
        <p:grpSpPr>
          <a:xfrm rot="10800000">
            <a:off x="-100" y="-9725"/>
            <a:ext cx="9146700" cy="5143500"/>
            <a:chOff x="41600" y="-9725"/>
            <a:chExt cx="9146700" cy="5143500"/>
          </a:xfrm>
        </p:grpSpPr>
        <p:cxnSp>
          <p:nvCxnSpPr>
            <p:cNvPr id="56" name="Google Shape;56;p6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7" name="Google Shape;57;p6"/>
            <p:cNvCxnSpPr/>
            <p:nvPr/>
          </p:nvCxnSpPr>
          <p:spPr>
            <a:xfrm rot="10800000">
              <a:off x="41600" y="4928275"/>
              <a:ext cx="91467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" name="Google Shape;58;p6"/>
          <p:cNvSpPr/>
          <p:nvPr/>
        </p:nvSpPr>
        <p:spPr>
          <a:xfrm flipH="1" rot="10800000">
            <a:off x="-3696100" y="4797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59" name="Google Shape;59;p6"/>
          <p:cNvGrpSpPr/>
          <p:nvPr/>
        </p:nvGrpSpPr>
        <p:grpSpPr>
          <a:xfrm>
            <a:off x="236675" y="789100"/>
            <a:ext cx="8531575" cy="4725575"/>
            <a:chOff x="236675" y="789100"/>
            <a:chExt cx="8531575" cy="4725575"/>
          </a:xfrm>
        </p:grpSpPr>
        <p:grpSp>
          <p:nvGrpSpPr>
            <p:cNvPr id="60" name="Google Shape;60;p6"/>
            <p:cNvGrpSpPr/>
            <p:nvPr/>
          </p:nvGrpSpPr>
          <p:grpSpPr>
            <a:xfrm>
              <a:off x="236675" y="789100"/>
              <a:ext cx="8531575" cy="4226125"/>
              <a:chOff x="236675" y="789100"/>
              <a:chExt cx="8531575" cy="4226125"/>
            </a:xfrm>
          </p:grpSpPr>
          <p:grpSp>
            <p:nvGrpSpPr>
              <p:cNvPr id="61" name="Google Shape;61;p6"/>
              <p:cNvGrpSpPr/>
              <p:nvPr/>
            </p:nvGrpSpPr>
            <p:grpSpPr>
              <a:xfrm>
                <a:off x="236675" y="789100"/>
                <a:ext cx="6388575" cy="4226125"/>
                <a:chOff x="236675" y="789100"/>
                <a:chExt cx="6388575" cy="4226125"/>
              </a:xfrm>
            </p:grpSpPr>
            <p:sp>
              <p:nvSpPr>
                <p:cNvPr id="62" name="Google Shape;62;p6"/>
                <p:cNvSpPr/>
                <p:nvPr/>
              </p:nvSpPr>
              <p:spPr>
                <a:xfrm>
                  <a:off x="236675" y="4630050"/>
                  <a:ext cx="151500" cy="1515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sp>
              <p:nvSpPr>
                <p:cNvPr id="63" name="Google Shape;63;p6"/>
                <p:cNvSpPr/>
                <p:nvPr/>
              </p:nvSpPr>
              <p:spPr>
                <a:xfrm>
                  <a:off x="297650" y="789100"/>
                  <a:ext cx="226800" cy="2268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sp>
              <p:nvSpPr>
                <p:cNvPr id="64" name="Google Shape;64;p6"/>
                <p:cNvSpPr/>
                <p:nvPr/>
              </p:nvSpPr>
              <p:spPr>
                <a:xfrm>
                  <a:off x="6473750" y="4785725"/>
                  <a:ext cx="151500" cy="1515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  <p:sp>
              <p:nvSpPr>
                <p:cNvPr id="65" name="Google Shape;65;p6"/>
                <p:cNvSpPr/>
                <p:nvPr/>
              </p:nvSpPr>
              <p:spPr>
                <a:xfrm>
                  <a:off x="4024150" y="4937225"/>
                  <a:ext cx="78300" cy="78000"/>
                </a:xfrm>
                <a:prstGeom prst="ellipse">
                  <a:avLst/>
                </a:prstGeom>
                <a:solidFill>
                  <a:schemeClr val="lt2"/>
                </a:solidFill>
                <a:ln cap="flat" cmpd="sng" w="9525">
                  <a:solidFill>
                    <a:schemeClr val="l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Libre Franklin"/>
                    <a:ea typeface="Libre Franklin"/>
                    <a:cs typeface="Libre Franklin"/>
                    <a:sym typeface="Libre Franklin"/>
                  </a:endParaRPr>
                </a:p>
              </p:txBody>
            </p:sp>
          </p:grpSp>
          <p:sp>
            <p:nvSpPr>
              <p:cNvPr id="66" name="Google Shape;66;p6"/>
              <p:cNvSpPr/>
              <p:nvPr/>
            </p:nvSpPr>
            <p:spPr>
              <a:xfrm rot="10800000">
                <a:off x="463475" y="1846000"/>
                <a:ext cx="78300" cy="780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  <p:sp>
            <p:nvSpPr>
              <p:cNvPr id="67" name="Google Shape;67;p6"/>
              <p:cNvSpPr/>
              <p:nvPr/>
            </p:nvSpPr>
            <p:spPr>
              <a:xfrm rot="10800000">
                <a:off x="8616750" y="3611975"/>
                <a:ext cx="151500" cy="151500"/>
              </a:xfrm>
              <a:prstGeom prst="ellipse">
                <a:avLst/>
              </a:prstGeom>
              <a:solidFill>
                <a:schemeClr val="lt2"/>
              </a:solidFill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Libre Franklin"/>
                  <a:ea typeface="Libre Franklin"/>
                  <a:cs typeface="Libre Franklin"/>
                  <a:sym typeface="Libre Franklin"/>
                </a:endParaRPr>
              </a:p>
            </p:txBody>
          </p:sp>
        </p:grpSp>
        <p:sp>
          <p:nvSpPr>
            <p:cNvPr id="68" name="Google Shape;68;p6"/>
            <p:cNvSpPr/>
            <p:nvPr/>
          </p:nvSpPr>
          <p:spPr>
            <a:xfrm>
              <a:off x="2129850" y="4927875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>
            <p:ph type="title"/>
          </p:nvPr>
        </p:nvSpPr>
        <p:spPr>
          <a:xfrm>
            <a:off x="832975" y="820375"/>
            <a:ext cx="3945300" cy="98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1" type="subTitle"/>
          </p:nvPr>
        </p:nvSpPr>
        <p:spPr>
          <a:xfrm>
            <a:off x="832975" y="1779100"/>
            <a:ext cx="3945300" cy="24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AutoNum type="arabicPeriod"/>
              <a:defRPr/>
            </a:lvl1pPr>
            <a:lvl2pPr lvl="1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72" name="Google Shape;72;p7"/>
          <p:cNvSpPr/>
          <p:nvPr>
            <p:ph idx="2" type="pic"/>
          </p:nvPr>
        </p:nvSpPr>
        <p:spPr>
          <a:xfrm>
            <a:off x="5197850" y="150"/>
            <a:ext cx="3084600" cy="5143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3" name="Google Shape;73;p7"/>
          <p:cNvGrpSpPr/>
          <p:nvPr/>
        </p:nvGrpSpPr>
        <p:grpSpPr>
          <a:xfrm>
            <a:off x="466325" y="297350"/>
            <a:ext cx="8869225" cy="4942950"/>
            <a:chOff x="466325" y="297350"/>
            <a:chExt cx="8869225" cy="4942950"/>
          </a:xfrm>
        </p:grpSpPr>
        <p:sp>
          <p:nvSpPr>
            <p:cNvPr id="74" name="Google Shape;74;p7"/>
            <p:cNvSpPr/>
            <p:nvPr/>
          </p:nvSpPr>
          <p:spPr>
            <a:xfrm flipH="1">
              <a:off x="2733725" y="48524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 flipH="1">
              <a:off x="913250" y="2973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 flipH="1">
              <a:off x="466325" y="156810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 flipH="1">
              <a:off x="913250" y="477530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 flipH="1">
              <a:off x="8870550" y="4775300"/>
              <a:ext cx="465000" cy="46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79" name="Google Shape;79;p7"/>
          <p:cNvGrpSpPr/>
          <p:nvPr/>
        </p:nvGrpSpPr>
        <p:grpSpPr>
          <a:xfrm flipH="1" rot="10800000">
            <a:off x="-22200" y="-9725"/>
            <a:ext cx="9188400" cy="5143500"/>
            <a:chOff x="-100" y="-9725"/>
            <a:chExt cx="9188400" cy="5143500"/>
          </a:xfrm>
        </p:grpSpPr>
        <p:cxnSp>
          <p:nvCxnSpPr>
            <p:cNvPr id="80" name="Google Shape;80;p7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" name="Google Shape;81;p7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4" name="Google Shape;84;p8"/>
          <p:cNvGrpSpPr/>
          <p:nvPr/>
        </p:nvGrpSpPr>
        <p:grpSpPr>
          <a:xfrm>
            <a:off x="6863521" y="2951897"/>
            <a:ext cx="2316450" cy="2212375"/>
            <a:chOff x="7507625" y="2942125"/>
            <a:chExt cx="2316450" cy="2212375"/>
          </a:xfrm>
        </p:grpSpPr>
        <p:sp>
          <p:nvSpPr>
            <p:cNvPr id="85" name="Google Shape;85;p8"/>
            <p:cNvSpPr/>
            <p:nvPr/>
          </p:nvSpPr>
          <p:spPr>
            <a:xfrm flipH="1">
              <a:off x="7507625" y="49277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flipH="1">
              <a:off x="9452600" y="388477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407600" y="496535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flipH="1">
              <a:off x="9551375" y="2942125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9359075" y="4257175"/>
              <a:ext cx="465000" cy="46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90" name="Google Shape;90;p8"/>
          <p:cNvGrpSpPr/>
          <p:nvPr/>
        </p:nvGrpSpPr>
        <p:grpSpPr>
          <a:xfrm flipH="1" rot="10800000">
            <a:off x="-8429" y="-9725"/>
            <a:ext cx="9188400" cy="5153273"/>
            <a:chOff x="-100" y="-9725"/>
            <a:chExt cx="9188400" cy="5143500"/>
          </a:xfrm>
        </p:grpSpPr>
        <p:cxnSp>
          <p:nvCxnSpPr>
            <p:cNvPr id="91" name="Google Shape;91;p8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2" name="Google Shape;92;p8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6" name="Google Shape;96;p9"/>
          <p:cNvGrpSpPr/>
          <p:nvPr/>
        </p:nvGrpSpPr>
        <p:grpSpPr>
          <a:xfrm>
            <a:off x="-22200" y="297350"/>
            <a:ext cx="2982725" cy="4781850"/>
            <a:chOff x="-22200" y="297350"/>
            <a:chExt cx="2982725" cy="4781850"/>
          </a:xfrm>
        </p:grpSpPr>
        <p:sp>
          <p:nvSpPr>
            <p:cNvPr id="97" name="Google Shape;97;p9"/>
            <p:cNvSpPr/>
            <p:nvPr/>
          </p:nvSpPr>
          <p:spPr>
            <a:xfrm flipH="1">
              <a:off x="2733725" y="4852400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913250" y="29735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 flipH="1">
              <a:off x="466325" y="1568100"/>
              <a:ext cx="76200" cy="762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 flipH="1">
              <a:off x="913250" y="4775300"/>
              <a:ext cx="151500" cy="1515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 flipH="1">
              <a:off x="-22200" y="2384525"/>
              <a:ext cx="465000" cy="4650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2" name="Google Shape;102;p9"/>
          <p:cNvGrpSpPr/>
          <p:nvPr/>
        </p:nvGrpSpPr>
        <p:grpSpPr>
          <a:xfrm rot="10800000">
            <a:off x="-22200" y="-9725"/>
            <a:ext cx="9188400" cy="5143500"/>
            <a:chOff x="-100" y="-9725"/>
            <a:chExt cx="9188400" cy="5143500"/>
          </a:xfrm>
        </p:grpSpPr>
        <p:cxnSp>
          <p:nvCxnSpPr>
            <p:cNvPr id="103" name="Google Shape;103;p9"/>
            <p:cNvCxnSpPr/>
            <p:nvPr/>
          </p:nvCxnSpPr>
          <p:spPr>
            <a:xfrm>
              <a:off x="272250" y="-9725"/>
              <a:ext cx="0" cy="514350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9"/>
            <p:cNvCxnSpPr/>
            <p:nvPr/>
          </p:nvCxnSpPr>
          <p:spPr>
            <a:xfrm rot="10800000">
              <a:off x="-100" y="4928275"/>
              <a:ext cx="91884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fia Sans SemiBold"/>
              <a:buNone/>
              <a:defRPr sz="3000">
                <a:solidFill>
                  <a:schemeClr val="dk1"/>
                </a:solidFill>
                <a:latin typeface="Sofia Sans SemiBold"/>
                <a:ea typeface="Sofia Sans SemiBold"/>
                <a:cs typeface="Sofia Sans SemiBold"/>
                <a:sym typeface="Sofia Sans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●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○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bre Franklin"/>
              <a:buChar char="■"/>
              <a:defRPr sz="12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/>
          <p:nvPr>
            <p:ph type="ctrTitle"/>
          </p:nvPr>
        </p:nvSpPr>
        <p:spPr>
          <a:xfrm>
            <a:off x="3898750" y="642000"/>
            <a:ext cx="4532100" cy="26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Análise de Impacto Financeiro de Erros em Movimentações de Estoque</a:t>
            </a:r>
            <a:endParaRPr b="1" sz="4100"/>
          </a:p>
        </p:txBody>
      </p:sp>
      <p:sp>
        <p:nvSpPr>
          <p:cNvPr id="281" name="Google Shape;281;p24"/>
          <p:cNvSpPr txBox="1"/>
          <p:nvPr>
            <p:ph idx="1" type="subTitle"/>
          </p:nvPr>
        </p:nvSpPr>
        <p:spPr>
          <a:xfrm>
            <a:off x="3898750" y="3421125"/>
            <a:ext cx="45321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Estudo baseado em dados simulados</a:t>
            </a:r>
            <a:endParaRPr/>
          </a:p>
        </p:txBody>
      </p:sp>
      <p:pic>
        <p:nvPicPr>
          <p:cNvPr id="282" name="Google Shape;28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888" y="757212"/>
            <a:ext cx="3117649" cy="356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"/>
          <p:cNvSpPr/>
          <p:nvPr/>
        </p:nvSpPr>
        <p:spPr>
          <a:xfrm>
            <a:off x="-2226625" y="14478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64" name="Google Shape;364;p33"/>
          <p:cNvSpPr txBox="1"/>
          <p:nvPr>
            <p:ph type="title"/>
          </p:nvPr>
        </p:nvSpPr>
        <p:spPr>
          <a:xfrm>
            <a:off x="4580675" y="2038800"/>
            <a:ext cx="39819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fia Sans"/>
                <a:ea typeface="Sofia Sans"/>
                <a:cs typeface="Sofia Sans"/>
                <a:sym typeface="Sofia Sans"/>
              </a:rPr>
              <a:t>Cálculo do Impacto Financeiro</a:t>
            </a:r>
            <a:endParaRPr>
              <a:latin typeface="Sofia Sans"/>
              <a:ea typeface="Sofia Sans"/>
              <a:cs typeface="Sofia Sans"/>
              <a:sym typeface="Sofia Sans"/>
            </a:endParaRPr>
          </a:p>
        </p:txBody>
      </p:sp>
      <p:sp>
        <p:nvSpPr>
          <p:cNvPr id="365" name="Google Shape;365;p33"/>
          <p:cNvSpPr txBox="1"/>
          <p:nvPr>
            <p:ph idx="2" type="title"/>
          </p:nvPr>
        </p:nvSpPr>
        <p:spPr>
          <a:xfrm>
            <a:off x="5834375" y="962038"/>
            <a:ext cx="147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366" name="Google Shape;366;p33"/>
          <p:cNvGrpSpPr/>
          <p:nvPr/>
        </p:nvGrpSpPr>
        <p:grpSpPr>
          <a:xfrm>
            <a:off x="1808250" y="703950"/>
            <a:ext cx="1272750" cy="1059825"/>
            <a:chOff x="1808250" y="703950"/>
            <a:chExt cx="1272750" cy="1059825"/>
          </a:xfrm>
        </p:grpSpPr>
        <p:sp>
          <p:nvSpPr>
            <p:cNvPr id="367" name="Google Shape;367;p33"/>
            <p:cNvSpPr/>
            <p:nvPr/>
          </p:nvSpPr>
          <p:spPr>
            <a:xfrm>
              <a:off x="1808250" y="703950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2854200" y="15369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369" name="Google Shape;3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050" y="1183213"/>
            <a:ext cx="3267150" cy="277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"/>
          <p:cNvSpPr txBox="1"/>
          <p:nvPr>
            <p:ph type="title"/>
          </p:nvPr>
        </p:nvSpPr>
        <p:spPr>
          <a:xfrm>
            <a:off x="720000" y="445025"/>
            <a:ext cx="782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Metodologia de Cálculo do Impacto Financeiro</a:t>
            </a:r>
            <a:endParaRPr/>
          </a:p>
        </p:txBody>
      </p:sp>
      <p:sp>
        <p:nvSpPr>
          <p:cNvPr id="375" name="Google Shape;375;p34"/>
          <p:cNvSpPr txBox="1"/>
          <p:nvPr>
            <p:ph idx="4" type="subTitle"/>
          </p:nvPr>
        </p:nvSpPr>
        <p:spPr>
          <a:xfrm>
            <a:off x="937625" y="1664100"/>
            <a:ext cx="21753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Impacto Acumulado</a:t>
            </a:r>
            <a:endParaRPr/>
          </a:p>
        </p:txBody>
      </p:sp>
      <p:sp>
        <p:nvSpPr>
          <p:cNvPr id="376" name="Google Shape;376;p34"/>
          <p:cNvSpPr txBox="1"/>
          <p:nvPr>
            <p:ph idx="5" type="subTitle"/>
          </p:nvPr>
        </p:nvSpPr>
        <p:spPr>
          <a:xfrm>
            <a:off x="3798450" y="1664125"/>
            <a:ext cx="15471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 Mensal</a:t>
            </a:r>
            <a:endParaRPr/>
          </a:p>
        </p:txBody>
      </p:sp>
      <p:sp>
        <p:nvSpPr>
          <p:cNvPr id="377" name="Google Shape;377;p34"/>
          <p:cNvSpPr txBox="1"/>
          <p:nvPr>
            <p:ph idx="6" type="subTitle"/>
          </p:nvPr>
        </p:nvSpPr>
        <p:spPr>
          <a:xfrm>
            <a:off x="6031075" y="1664125"/>
            <a:ext cx="16803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de saídas</a:t>
            </a:r>
            <a:endParaRPr/>
          </a:p>
        </p:txBody>
      </p:sp>
      <p:sp>
        <p:nvSpPr>
          <p:cNvPr id="378" name="Google Shape;378;p34"/>
          <p:cNvSpPr txBox="1"/>
          <p:nvPr>
            <p:ph idx="1" type="subTitle"/>
          </p:nvPr>
        </p:nvSpPr>
        <p:spPr>
          <a:xfrm>
            <a:off x="720000" y="1092063"/>
            <a:ext cx="78201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avaliar o risco de erros operacionais nas saídas de materiais, realizamos simulações aplicando desvios de 10% a 50% sobre as quantidades registradas.</a:t>
            </a:r>
            <a:endParaRPr/>
          </a:p>
        </p:txBody>
      </p:sp>
      <p:pic>
        <p:nvPicPr>
          <p:cNvPr id="379" name="Google Shape;37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2838" y="2191425"/>
            <a:ext cx="1615775" cy="2687449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0" name="Google Shape;3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6450" y="2191475"/>
            <a:ext cx="1291125" cy="1090775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1" name="Google Shape;38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4563" y="2191475"/>
            <a:ext cx="2113325" cy="845325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"/>
          <p:cNvSpPr txBox="1"/>
          <p:nvPr>
            <p:ph type="title"/>
          </p:nvPr>
        </p:nvSpPr>
        <p:spPr>
          <a:xfrm>
            <a:off x="936450" y="445000"/>
            <a:ext cx="72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do Impacto Financeiro Acumulado</a:t>
            </a:r>
            <a:endParaRPr/>
          </a:p>
        </p:txBody>
      </p:sp>
      <p:pic>
        <p:nvPicPr>
          <p:cNvPr id="387" name="Google Shape;3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975" y="1248951"/>
            <a:ext cx="6244025" cy="3095776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"/>
          <p:cNvSpPr txBox="1"/>
          <p:nvPr>
            <p:ph type="title"/>
          </p:nvPr>
        </p:nvSpPr>
        <p:spPr>
          <a:xfrm>
            <a:off x="936450" y="445000"/>
            <a:ext cx="72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Gráficos de Saída e Custo Mensal</a:t>
            </a:r>
            <a:endParaRPr/>
          </a:p>
        </p:txBody>
      </p:sp>
      <p:pic>
        <p:nvPicPr>
          <p:cNvPr id="393" name="Google Shape;39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550" y="1752663"/>
            <a:ext cx="3722025" cy="2220425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94" name="Google Shape;394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2149" y="1752675"/>
            <a:ext cx="4060876" cy="2220425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5" name="Google Shape;395;p36"/>
          <p:cNvSpPr txBox="1"/>
          <p:nvPr>
            <p:ph idx="4" type="subTitle"/>
          </p:nvPr>
        </p:nvSpPr>
        <p:spPr>
          <a:xfrm>
            <a:off x="1408809" y="1158688"/>
            <a:ext cx="15675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de Sáida</a:t>
            </a:r>
            <a:endParaRPr/>
          </a:p>
        </p:txBody>
      </p:sp>
      <p:sp>
        <p:nvSpPr>
          <p:cNvPr id="396" name="Google Shape;396;p36"/>
          <p:cNvSpPr txBox="1"/>
          <p:nvPr>
            <p:ph idx="4" type="subTitle"/>
          </p:nvPr>
        </p:nvSpPr>
        <p:spPr>
          <a:xfrm>
            <a:off x="5574938" y="1158675"/>
            <a:ext cx="21753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 Real Mensal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"/>
          <p:cNvSpPr/>
          <p:nvPr/>
        </p:nvSpPr>
        <p:spPr>
          <a:xfrm>
            <a:off x="-2226625" y="14478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02" name="Google Shape;402;p37"/>
          <p:cNvSpPr txBox="1"/>
          <p:nvPr>
            <p:ph type="title"/>
          </p:nvPr>
        </p:nvSpPr>
        <p:spPr>
          <a:xfrm>
            <a:off x="4580675" y="2038800"/>
            <a:ext cx="39819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fia Sans"/>
                <a:ea typeface="Sofia Sans"/>
                <a:cs typeface="Sofia Sans"/>
                <a:sym typeface="Sofia Sans"/>
              </a:rPr>
              <a:t>Resumo das Análises Realizadas</a:t>
            </a:r>
            <a:endParaRPr>
              <a:latin typeface="Sofia Sans"/>
              <a:ea typeface="Sofia Sans"/>
              <a:cs typeface="Sofia Sans"/>
              <a:sym typeface="Sofia Sans"/>
            </a:endParaRPr>
          </a:p>
        </p:txBody>
      </p:sp>
      <p:sp>
        <p:nvSpPr>
          <p:cNvPr id="403" name="Google Shape;403;p37"/>
          <p:cNvSpPr txBox="1"/>
          <p:nvPr>
            <p:ph idx="2" type="title"/>
          </p:nvPr>
        </p:nvSpPr>
        <p:spPr>
          <a:xfrm>
            <a:off x="5834375" y="962038"/>
            <a:ext cx="147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404" name="Google Shape;404;p37"/>
          <p:cNvGrpSpPr/>
          <p:nvPr/>
        </p:nvGrpSpPr>
        <p:grpSpPr>
          <a:xfrm>
            <a:off x="1808250" y="703950"/>
            <a:ext cx="1272750" cy="1059825"/>
            <a:chOff x="1808250" y="703950"/>
            <a:chExt cx="1272750" cy="1059825"/>
          </a:xfrm>
        </p:grpSpPr>
        <p:sp>
          <p:nvSpPr>
            <p:cNvPr id="405" name="Google Shape;405;p37"/>
            <p:cNvSpPr/>
            <p:nvPr/>
          </p:nvSpPr>
          <p:spPr>
            <a:xfrm>
              <a:off x="1808250" y="703950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06" name="Google Shape;406;p37"/>
            <p:cNvSpPr/>
            <p:nvPr/>
          </p:nvSpPr>
          <p:spPr>
            <a:xfrm>
              <a:off x="2854200" y="15369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407" name="Google Shape;4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334" y="1218136"/>
            <a:ext cx="3664600" cy="27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Visão Geral da Análise de Dados</a:t>
            </a:r>
            <a:endParaRPr/>
          </a:p>
        </p:txBody>
      </p:sp>
      <p:sp>
        <p:nvSpPr>
          <p:cNvPr id="413" name="Google Shape;413;p38"/>
          <p:cNvSpPr txBox="1"/>
          <p:nvPr>
            <p:ph idx="1" type="subTitle"/>
          </p:nvPr>
        </p:nvSpPr>
        <p:spPr>
          <a:xfrm>
            <a:off x="1035375" y="1616196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dentificamos variações de gastos ao longo dos meses, possibilitando comparações temporais.</a:t>
            </a:r>
            <a:endParaRPr/>
          </a:p>
        </p:txBody>
      </p:sp>
      <p:sp>
        <p:nvSpPr>
          <p:cNvPr id="414" name="Google Shape;414;p38"/>
          <p:cNvSpPr txBox="1"/>
          <p:nvPr>
            <p:ph idx="2" type="subTitle"/>
          </p:nvPr>
        </p:nvSpPr>
        <p:spPr>
          <a:xfrm>
            <a:off x="3455250" y="3331696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valiamos a média e o desvio padrão de saída por item, apoiando o controle de estoque.</a:t>
            </a:r>
            <a:endParaRPr/>
          </a:p>
        </p:txBody>
      </p:sp>
      <p:sp>
        <p:nvSpPr>
          <p:cNvPr id="415" name="Google Shape;415;p38"/>
          <p:cNvSpPr txBox="1"/>
          <p:nvPr>
            <p:ph idx="3" type="subTitle"/>
          </p:nvPr>
        </p:nvSpPr>
        <p:spPr>
          <a:xfrm>
            <a:off x="3455250" y="1567723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rojetamos diferentes cenários de erro nas quantidades registradas e calculamos seu impacto acumulado nos custos.</a:t>
            </a:r>
            <a:endParaRPr/>
          </a:p>
        </p:txBody>
      </p:sp>
      <p:sp>
        <p:nvSpPr>
          <p:cNvPr id="416" name="Google Shape;416;p38"/>
          <p:cNvSpPr txBox="1"/>
          <p:nvPr>
            <p:ph idx="7" type="subTitle"/>
          </p:nvPr>
        </p:nvSpPr>
        <p:spPr>
          <a:xfrm>
            <a:off x="1035375" y="1312275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 Mensal Real</a:t>
            </a:r>
            <a:endParaRPr/>
          </a:p>
        </p:txBody>
      </p:sp>
      <p:sp>
        <p:nvSpPr>
          <p:cNvPr id="417" name="Google Shape;417;p38"/>
          <p:cNvSpPr txBox="1"/>
          <p:nvPr>
            <p:ph idx="8" type="subTitle"/>
          </p:nvPr>
        </p:nvSpPr>
        <p:spPr>
          <a:xfrm>
            <a:off x="3263850" y="3027775"/>
            <a:ext cx="26163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Estatísticas por Material</a:t>
            </a:r>
            <a:endParaRPr/>
          </a:p>
        </p:txBody>
      </p:sp>
      <p:sp>
        <p:nvSpPr>
          <p:cNvPr id="418" name="Google Shape;418;p38"/>
          <p:cNvSpPr txBox="1"/>
          <p:nvPr>
            <p:ph idx="9" type="subTitle"/>
          </p:nvPr>
        </p:nvSpPr>
        <p:spPr>
          <a:xfrm>
            <a:off x="5875125" y="1312275"/>
            <a:ext cx="22311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 e Z-score</a:t>
            </a:r>
            <a:endParaRPr/>
          </a:p>
        </p:txBody>
      </p:sp>
      <p:sp>
        <p:nvSpPr>
          <p:cNvPr id="419" name="Google Shape;419;p38"/>
          <p:cNvSpPr txBox="1"/>
          <p:nvPr>
            <p:ph idx="5" type="subTitle"/>
          </p:nvPr>
        </p:nvSpPr>
        <p:spPr>
          <a:xfrm>
            <a:off x="5875125" y="1616196"/>
            <a:ext cx="2233500" cy="12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etectamos movimentações atípicas que poderiam indicar erros de registro ou casos fora do padrão.</a:t>
            </a:r>
            <a:endParaRPr/>
          </a:p>
        </p:txBody>
      </p:sp>
      <p:sp>
        <p:nvSpPr>
          <p:cNvPr id="420" name="Google Shape;420;p38"/>
          <p:cNvSpPr txBox="1"/>
          <p:nvPr>
            <p:ph idx="13" type="subTitle"/>
          </p:nvPr>
        </p:nvSpPr>
        <p:spPr>
          <a:xfrm>
            <a:off x="3455250" y="1263701"/>
            <a:ext cx="22335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Simulação de Erros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9"/>
          <p:cNvSpPr/>
          <p:nvPr/>
        </p:nvSpPr>
        <p:spPr>
          <a:xfrm>
            <a:off x="-2226625" y="14478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26" name="Google Shape;426;p39"/>
          <p:cNvSpPr txBox="1"/>
          <p:nvPr>
            <p:ph type="title"/>
          </p:nvPr>
        </p:nvSpPr>
        <p:spPr>
          <a:xfrm>
            <a:off x="4573200" y="2136950"/>
            <a:ext cx="3981900" cy="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fia Sans"/>
                <a:ea typeface="Sofia Sans"/>
                <a:cs typeface="Sofia Sans"/>
                <a:sym typeface="Sofia Sans"/>
              </a:rPr>
              <a:t>Conclusão</a:t>
            </a:r>
            <a:endParaRPr>
              <a:latin typeface="Sofia Sans"/>
              <a:ea typeface="Sofia Sans"/>
              <a:cs typeface="Sofia Sans"/>
              <a:sym typeface="Sofia Sans"/>
            </a:endParaRPr>
          </a:p>
        </p:txBody>
      </p:sp>
      <p:sp>
        <p:nvSpPr>
          <p:cNvPr id="427" name="Google Shape;427;p39"/>
          <p:cNvSpPr txBox="1"/>
          <p:nvPr>
            <p:ph idx="2" type="title"/>
          </p:nvPr>
        </p:nvSpPr>
        <p:spPr>
          <a:xfrm>
            <a:off x="5826900" y="1060188"/>
            <a:ext cx="147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428" name="Google Shape;428;p39"/>
          <p:cNvGrpSpPr/>
          <p:nvPr/>
        </p:nvGrpSpPr>
        <p:grpSpPr>
          <a:xfrm>
            <a:off x="1808250" y="703950"/>
            <a:ext cx="1272750" cy="1059825"/>
            <a:chOff x="1808250" y="703950"/>
            <a:chExt cx="1272750" cy="1059825"/>
          </a:xfrm>
        </p:grpSpPr>
        <p:sp>
          <p:nvSpPr>
            <p:cNvPr id="429" name="Google Shape;429;p39"/>
            <p:cNvSpPr/>
            <p:nvPr/>
          </p:nvSpPr>
          <p:spPr>
            <a:xfrm>
              <a:off x="1808250" y="703950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2854200" y="15369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431" name="Google Shape;43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100" y="1060188"/>
            <a:ext cx="3369049" cy="3023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0"/>
          <p:cNvSpPr txBox="1"/>
          <p:nvPr>
            <p:ph type="title"/>
          </p:nvPr>
        </p:nvSpPr>
        <p:spPr>
          <a:xfrm>
            <a:off x="1162050" y="161375"/>
            <a:ext cx="681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Conclusões da Análise de Movimentações e Custos</a:t>
            </a:r>
            <a:endParaRPr/>
          </a:p>
        </p:txBody>
      </p:sp>
      <p:sp>
        <p:nvSpPr>
          <p:cNvPr id="437" name="Google Shape;437;p40"/>
          <p:cNvSpPr txBox="1"/>
          <p:nvPr>
            <p:ph idx="1" type="subTitle"/>
          </p:nvPr>
        </p:nvSpPr>
        <p:spPr>
          <a:xfrm>
            <a:off x="6024450" y="1508500"/>
            <a:ext cx="2233500" cy="14220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simulação de erros de 10% a 50% nas quantidades movimentadas evidenciou impactos acumulados expressivos no custo total, reforçando a necessidade de precisão nos registros.</a:t>
            </a:r>
            <a:endParaRPr/>
          </a:p>
        </p:txBody>
      </p:sp>
      <p:sp>
        <p:nvSpPr>
          <p:cNvPr id="438" name="Google Shape;438;p40"/>
          <p:cNvSpPr txBox="1"/>
          <p:nvPr>
            <p:ph idx="2" type="subTitle"/>
          </p:nvPr>
        </p:nvSpPr>
        <p:spPr>
          <a:xfrm>
            <a:off x="3455238" y="1508500"/>
            <a:ext cx="2233500" cy="15579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Foi possível verificar que pequenas falhas recorrentes podem resultar em grandes prejuízos ao longo do tempo, especialmente quando não há mecanismos de correção ou monitoramento em tempo real.</a:t>
            </a:r>
            <a:endParaRPr/>
          </a:p>
        </p:txBody>
      </p:sp>
      <p:sp>
        <p:nvSpPr>
          <p:cNvPr id="439" name="Google Shape;439;p40"/>
          <p:cNvSpPr txBox="1"/>
          <p:nvPr>
            <p:ph idx="3" type="subTitle"/>
          </p:nvPr>
        </p:nvSpPr>
        <p:spPr>
          <a:xfrm>
            <a:off x="886050" y="1508500"/>
            <a:ext cx="2233500" cy="15579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análise de outliers com base no Z-score e no método IQR identificou movimentações fora do padrão, possivelmente decorrentes de erros de digitação ou falhas operacionais.</a:t>
            </a:r>
            <a:endParaRPr/>
          </a:p>
        </p:txBody>
      </p:sp>
      <p:sp>
        <p:nvSpPr>
          <p:cNvPr id="440" name="Google Shape;440;p40"/>
          <p:cNvSpPr txBox="1"/>
          <p:nvPr>
            <p:ph idx="5" type="subTitle"/>
          </p:nvPr>
        </p:nvSpPr>
        <p:spPr>
          <a:xfrm>
            <a:off x="886050" y="3300126"/>
            <a:ext cx="2233500" cy="14220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dispersão no consumo de alguns materiais também foi evidenciada por altos desvios padrão, apontando para inconsistências na demanda ou má gestão de estoque.</a:t>
            </a:r>
            <a:endParaRPr/>
          </a:p>
        </p:txBody>
      </p:sp>
      <p:sp>
        <p:nvSpPr>
          <p:cNvPr id="441" name="Google Shape;441;p40"/>
          <p:cNvSpPr txBox="1"/>
          <p:nvPr>
            <p:ph idx="2" type="subTitle"/>
          </p:nvPr>
        </p:nvSpPr>
        <p:spPr>
          <a:xfrm>
            <a:off x="3455250" y="3300125"/>
            <a:ext cx="2233500" cy="10713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análise permitiu não só identificar os erros já ocorridos, mas também prever cenários de risco com base em variações realistas.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1"/>
          <p:cNvSpPr/>
          <p:nvPr/>
        </p:nvSpPr>
        <p:spPr>
          <a:xfrm flipH="1" rot="10800000">
            <a:off x="4065425" y="3548725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47" name="Google Shape;447;p41"/>
          <p:cNvSpPr txBox="1"/>
          <p:nvPr>
            <p:ph idx="4294967295" type="subTitle"/>
          </p:nvPr>
        </p:nvSpPr>
        <p:spPr>
          <a:xfrm>
            <a:off x="2579850" y="1907400"/>
            <a:ext cx="3984300" cy="132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>
                <a:latin typeface="Sofia Sans"/>
                <a:ea typeface="Sofia Sans"/>
                <a:cs typeface="Sofia Sans"/>
                <a:sym typeface="Sofia Sans"/>
              </a:rPr>
              <a:t>Obrigado !</a:t>
            </a:r>
            <a:endParaRPr sz="7000">
              <a:latin typeface="Sofia Sans"/>
              <a:ea typeface="Sofia Sans"/>
              <a:cs typeface="Sofia Sans"/>
              <a:sym typeface="Sofi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/>
          <p:nvPr>
            <p:ph type="title"/>
          </p:nvPr>
        </p:nvSpPr>
        <p:spPr>
          <a:xfrm>
            <a:off x="615475" y="6988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Integrantes</a:t>
            </a:r>
            <a:endParaRPr/>
          </a:p>
        </p:txBody>
      </p:sp>
      <p:graphicFrame>
        <p:nvGraphicFramePr>
          <p:cNvPr id="288" name="Google Shape;288;p25"/>
          <p:cNvGraphicFramePr/>
          <p:nvPr/>
        </p:nvGraphicFramePr>
        <p:xfrm>
          <a:off x="720000" y="161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{0BC7DFD6-1C44-41D4-8F65-54C3BD7765AF}</a:tableStyleId>
              </a:tblPr>
              <a:tblGrid>
                <a:gridCol w="2348025"/>
                <a:gridCol w="5355975"/>
              </a:tblGrid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Arthur Bobadilla Franchi</a:t>
                      </a:r>
                      <a:endParaRPr b="1" sz="1000" u="sng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RM 555056</a:t>
                      </a:r>
                      <a:endParaRPr sz="1000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Arthur Albuquerque Menezes</a:t>
                      </a:r>
                      <a:endParaRPr b="1" sz="1000" u="sng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RM 562950</a:t>
                      </a:r>
                      <a:endParaRPr sz="1000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Caio Rasuck Barbosa</a:t>
                      </a:r>
                      <a:endParaRPr b="1" sz="1000" u="sng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RM 93645</a:t>
                      </a:r>
                      <a:endParaRPr sz="1000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Jorge Luiz Silva Santos</a:t>
                      </a:r>
                      <a:endParaRPr b="1" sz="1000" u="sng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RM 554418</a:t>
                      </a:r>
                      <a:endParaRPr sz="1000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Luan Orlandelli Ramos</a:t>
                      </a:r>
                      <a:endParaRPr b="1" sz="1000" u="sng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Libre Franklin"/>
                          <a:ea typeface="Libre Franklin"/>
                          <a:cs typeface="Libre Franklin"/>
                          <a:sym typeface="Libre Franklin"/>
                        </a:rPr>
                        <a:t>RM 554747</a:t>
                      </a:r>
                      <a:endParaRPr sz="1000">
                        <a:solidFill>
                          <a:schemeClr val="dk1"/>
                        </a:solidFill>
                        <a:latin typeface="Libre Franklin"/>
                        <a:ea typeface="Libre Franklin"/>
                        <a:cs typeface="Libre Franklin"/>
                        <a:sym typeface="Libre Franklin"/>
                      </a:endParaRPr>
                    </a:p>
                  </a:txBody>
                  <a:tcPr marT="0" marB="0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289" name="Google Shape;289;p25"/>
          <p:cNvSpPr/>
          <p:nvPr/>
        </p:nvSpPr>
        <p:spPr>
          <a:xfrm rot="10800000">
            <a:off x="872475" y="8686875"/>
            <a:ext cx="2268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0" name="Google Shape;290;p25"/>
          <p:cNvSpPr/>
          <p:nvPr/>
        </p:nvSpPr>
        <p:spPr>
          <a:xfrm rot="10800000">
            <a:off x="237725" y="7323275"/>
            <a:ext cx="76200" cy="76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1" name="Google Shape;291;p25"/>
          <p:cNvSpPr/>
          <p:nvPr/>
        </p:nvSpPr>
        <p:spPr>
          <a:xfrm rot="10800000">
            <a:off x="8197575" y="3546875"/>
            <a:ext cx="586800" cy="58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2" name="Google Shape;292;p25"/>
          <p:cNvSpPr/>
          <p:nvPr/>
        </p:nvSpPr>
        <p:spPr>
          <a:xfrm rot="10800000">
            <a:off x="8784375" y="6932350"/>
            <a:ext cx="151500" cy="15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3" name="Google Shape;293;p25"/>
          <p:cNvSpPr/>
          <p:nvPr/>
        </p:nvSpPr>
        <p:spPr>
          <a:xfrm rot="10800000">
            <a:off x="713225" y="4288775"/>
            <a:ext cx="151500" cy="15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/>
          <p:nvPr/>
        </p:nvSpPr>
        <p:spPr>
          <a:xfrm>
            <a:off x="-2226625" y="14478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99" name="Google Shape;299;p26"/>
          <p:cNvSpPr txBox="1"/>
          <p:nvPr>
            <p:ph type="title"/>
          </p:nvPr>
        </p:nvSpPr>
        <p:spPr>
          <a:xfrm>
            <a:off x="4603075" y="2217600"/>
            <a:ext cx="3981900" cy="9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fia Sans"/>
                <a:ea typeface="Sofia Sans"/>
                <a:cs typeface="Sofia Sans"/>
                <a:sym typeface="Sofia Sans"/>
              </a:rPr>
              <a:t>Introdução</a:t>
            </a:r>
            <a:endParaRPr>
              <a:latin typeface="Sofia Sans"/>
              <a:ea typeface="Sofia Sans"/>
              <a:cs typeface="Sofia Sans"/>
              <a:sym typeface="Sofia Sans"/>
            </a:endParaRPr>
          </a:p>
        </p:txBody>
      </p:sp>
      <p:sp>
        <p:nvSpPr>
          <p:cNvPr id="300" name="Google Shape;300;p26"/>
          <p:cNvSpPr txBox="1"/>
          <p:nvPr>
            <p:ph idx="2" type="title"/>
          </p:nvPr>
        </p:nvSpPr>
        <p:spPr>
          <a:xfrm>
            <a:off x="5856775" y="1140838"/>
            <a:ext cx="147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301" name="Google Shape;301;p26"/>
          <p:cNvGrpSpPr/>
          <p:nvPr/>
        </p:nvGrpSpPr>
        <p:grpSpPr>
          <a:xfrm>
            <a:off x="1808250" y="703950"/>
            <a:ext cx="1272750" cy="1059825"/>
            <a:chOff x="1808250" y="703950"/>
            <a:chExt cx="1272750" cy="1059825"/>
          </a:xfrm>
        </p:grpSpPr>
        <p:sp>
          <p:nvSpPr>
            <p:cNvPr id="302" name="Google Shape;302;p26"/>
            <p:cNvSpPr/>
            <p:nvPr/>
          </p:nvSpPr>
          <p:spPr>
            <a:xfrm>
              <a:off x="1808250" y="703950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2854200" y="15369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304" name="Google Shape;30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425" y="1140849"/>
            <a:ext cx="3524400" cy="2861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7"/>
          <p:cNvSpPr txBox="1"/>
          <p:nvPr>
            <p:ph type="ctrTitle"/>
          </p:nvPr>
        </p:nvSpPr>
        <p:spPr>
          <a:xfrm>
            <a:off x="1119300" y="530000"/>
            <a:ext cx="6905400" cy="7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00"/>
              <a:t>Gestão eficiente de estoques</a:t>
            </a:r>
            <a:endParaRPr b="1" sz="4100"/>
          </a:p>
        </p:txBody>
      </p:sp>
      <p:sp>
        <p:nvSpPr>
          <p:cNvPr id="310" name="Google Shape;310;p27"/>
          <p:cNvSpPr txBox="1"/>
          <p:nvPr>
            <p:ph idx="1" type="subTitle"/>
          </p:nvPr>
        </p:nvSpPr>
        <p:spPr>
          <a:xfrm>
            <a:off x="2305950" y="1433400"/>
            <a:ext cx="4532100" cy="22767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gestão eficiente de estoques é essencial para o equilíbrio financeiro de qualquer operação.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 estudo, simulamos o impacto financeiro causado por erros nas quantidades de saída do estoque, analisando como pequenas variações podem se acumular e gerar prejuízos significativos ao longo do tempo.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/>
          <p:nvPr/>
        </p:nvSpPr>
        <p:spPr>
          <a:xfrm>
            <a:off x="-2226625" y="14478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16" name="Google Shape;316;p28"/>
          <p:cNvSpPr txBox="1"/>
          <p:nvPr>
            <p:ph type="title"/>
          </p:nvPr>
        </p:nvSpPr>
        <p:spPr>
          <a:xfrm>
            <a:off x="4580675" y="2038800"/>
            <a:ext cx="39819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fia Sans"/>
                <a:ea typeface="Sofia Sans"/>
                <a:cs typeface="Sofia Sans"/>
                <a:sym typeface="Sofia Sans"/>
              </a:rPr>
              <a:t>Base de Dados</a:t>
            </a:r>
            <a:endParaRPr>
              <a:latin typeface="Sofia Sans"/>
              <a:ea typeface="Sofia Sans"/>
              <a:cs typeface="Sofia Sans"/>
              <a:sym typeface="Sofia Sans"/>
            </a:endParaRPr>
          </a:p>
        </p:txBody>
      </p:sp>
      <p:sp>
        <p:nvSpPr>
          <p:cNvPr id="317" name="Google Shape;317;p28"/>
          <p:cNvSpPr txBox="1"/>
          <p:nvPr>
            <p:ph idx="2" type="title"/>
          </p:nvPr>
        </p:nvSpPr>
        <p:spPr>
          <a:xfrm>
            <a:off x="5834375" y="962038"/>
            <a:ext cx="147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318" name="Google Shape;318;p28"/>
          <p:cNvGrpSpPr/>
          <p:nvPr/>
        </p:nvGrpSpPr>
        <p:grpSpPr>
          <a:xfrm>
            <a:off x="1808250" y="703950"/>
            <a:ext cx="1272750" cy="1059825"/>
            <a:chOff x="1808250" y="703950"/>
            <a:chExt cx="1272750" cy="1059825"/>
          </a:xfrm>
        </p:grpSpPr>
        <p:sp>
          <p:nvSpPr>
            <p:cNvPr id="319" name="Google Shape;319;p28"/>
            <p:cNvSpPr/>
            <p:nvPr/>
          </p:nvSpPr>
          <p:spPr>
            <a:xfrm>
              <a:off x="1808250" y="703950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2854200" y="15369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321" name="Google Shape;32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8220" y="945175"/>
            <a:ext cx="1872803" cy="325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"/>
          <p:cNvSpPr txBox="1"/>
          <p:nvPr>
            <p:ph idx="2" type="subTitle"/>
          </p:nvPr>
        </p:nvSpPr>
        <p:spPr>
          <a:xfrm>
            <a:off x="979025" y="1332450"/>
            <a:ext cx="3012600" cy="24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análise foi realizada com base em uma base de dados simulada, contendo registros de movimentações de estoque.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Foram consideradas exclusivamente as movimentações de saída, pois são elas que geram impacto direto nos custos.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Cada registro inclui informações como: Data da movimentação, Unidade de origem, Material movimentado e Quantidade e custo unitário.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 txBox="1"/>
          <p:nvPr>
            <p:ph idx="3" type="subTitle"/>
          </p:nvPr>
        </p:nvSpPr>
        <p:spPr>
          <a:xfrm>
            <a:off x="979025" y="866100"/>
            <a:ext cx="3365700" cy="44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Como criamos ?</a:t>
            </a:r>
            <a:endParaRPr sz="3000"/>
          </a:p>
        </p:txBody>
      </p:sp>
      <p:sp>
        <p:nvSpPr>
          <p:cNvPr id="328" name="Google Shape;328;p29"/>
          <p:cNvSpPr/>
          <p:nvPr/>
        </p:nvSpPr>
        <p:spPr>
          <a:xfrm flipH="1" rot="10800000">
            <a:off x="5620375" y="31867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29" name="Google Shape;329;p29"/>
          <p:cNvSpPr/>
          <p:nvPr/>
        </p:nvSpPr>
        <p:spPr>
          <a:xfrm rot="10800000">
            <a:off x="7893450" y="1329950"/>
            <a:ext cx="226800" cy="226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0" name="Google Shape;330;p29"/>
          <p:cNvSpPr/>
          <p:nvPr/>
        </p:nvSpPr>
        <p:spPr>
          <a:xfrm rot="10800000">
            <a:off x="827525" y="4317350"/>
            <a:ext cx="151500" cy="151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331" name="Google Shape;33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2625" y="1810125"/>
            <a:ext cx="4249926" cy="1123200"/>
          </a:xfrm>
          <a:prstGeom prst="rect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/>
          <p:nvPr/>
        </p:nvSpPr>
        <p:spPr>
          <a:xfrm>
            <a:off x="-2226625" y="1447800"/>
            <a:ext cx="4184100" cy="4184100"/>
          </a:xfrm>
          <a:prstGeom prst="ellipse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337" name="Google Shape;337;p30"/>
          <p:cNvSpPr txBox="1"/>
          <p:nvPr>
            <p:ph type="title"/>
          </p:nvPr>
        </p:nvSpPr>
        <p:spPr>
          <a:xfrm>
            <a:off x="4580675" y="2038800"/>
            <a:ext cx="39819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Sofia Sans"/>
                <a:ea typeface="Sofia Sans"/>
                <a:cs typeface="Sofia Sans"/>
                <a:sym typeface="Sofia Sans"/>
              </a:rPr>
              <a:t>Cálculo do Z-Score e IQR</a:t>
            </a:r>
            <a:endParaRPr>
              <a:latin typeface="Sofia Sans"/>
              <a:ea typeface="Sofia Sans"/>
              <a:cs typeface="Sofia Sans"/>
              <a:sym typeface="Sofia Sans"/>
            </a:endParaRPr>
          </a:p>
        </p:txBody>
      </p:sp>
      <p:sp>
        <p:nvSpPr>
          <p:cNvPr id="338" name="Google Shape;338;p30"/>
          <p:cNvSpPr txBox="1"/>
          <p:nvPr>
            <p:ph idx="2" type="title"/>
          </p:nvPr>
        </p:nvSpPr>
        <p:spPr>
          <a:xfrm>
            <a:off x="5834375" y="962038"/>
            <a:ext cx="14745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339" name="Google Shape;339;p30"/>
          <p:cNvGrpSpPr/>
          <p:nvPr/>
        </p:nvGrpSpPr>
        <p:grpSpPr>
          <a:xfrm>
            <a:off x="1808250" y="703950"/>
            <a:ext cx="1272750" cy="1059825"/>
            <a:chOff x="1808250" y="703950"/>
            <a:chExt cx="1272750" cy="1059825"/>
          </a:xfrm>
        </p:grpSpPr>
        <p:sp>
          <p:nvSpPr>
            <p:cNvPr id="340" name="Google Shape;340;p30"/>
            <p:cNvSpPr/>
            <p:nvPr/>
          </p:nvSpPr>
          <p:spPr>
            <a:xfrm>
              <a:off x="1808250" y="703950"/>
              <a:ext cx="586800" cy="58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2854200" y="1536975"/>
              <a:ext cx="226800" cy="2268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pic>
        <p:nvPicPr>
          <p:cNvPr id="342" name="Google Shape;3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125" y="1264100"/>
            <a:ext cx="3333000" cy="26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"/>
          <p:cNvSpPr txBox="1"/>
          <p:nvPr>
            <p:ph type="title"/>
          </p:nvPr>
        </p:nvSpPr>
        <p:spPr>
          <a:xfrm>
            <a:off x="720000" y="445025"/>
            <a:ext cx="782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Detecção de Comportamentos Atípicos</a:t>
            </a:r>
            <a:endParaRPr/>
          </a:p>
        </p:txBody>
      </p:sp>
      <p:sp>
        <p:nvSpPr>
          <p:cNvPr id="348" name="Google Shape;348;p31"/>
          <p:cNvSpPr txBox="1"/>
          <p:nvPr>
            <p:ph idx="4" type="subTitle"/>
          </p:nvPr>
        </p:nvSpPr>
        <p:spPr>
          <a:xfrm>
            <a:off x="1595125" y="1664175"/>
            <a:ext cx="2413800" cy="3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</a:t>
            </a:r>
            <a:r>
              <a:rPr lang="en"/>
              <a:t>alores fora do padrão</a:t>
            </a:r>
            <a:endParaRPr/>
          </a:p>
        </p:txBody>
      </p:sp>
      <p:sp>
        <p:nvSpPr>
          <p:cNvPr id="349" name="Google Shape;349;p31"/>
          <p:cNvSpPr txBox="1"/>
          <p:nvPr>
            <p:ph idx="5" type="subTitle"/>
          </p:nvPr>
        </p:nvSpPr>
        <p:spPr>
          <a:xfrm>
            <a:off x="5345075" y="1664125"/>
            <a:ext cx="1679700" cy="37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Desvio padrão</a:t>
            </a:r>
            <a:endParaRPr/>
          </a:p>
        </p:txBody>
      </p:sp>
      <p:sp>
        <p:nvSpPr>
          <p:cNvPr id="350" name="Google Shape;350;p31"/>
          <p:cNvSpPr txBox="1"/>
          <p:nvPr>
            <p:ph idx="1" type="subTitle"/>
          </p:nvPr>
        </p:nvSpPr>
        <p:spPr>
          <a:xfrm>
            <a:off x="720000" y="1092063"/>
            <a:ext cx="78201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 garantir a integridade da análise, identificamos valores fora do padrão nas quantidades de saída dos materiais. Utilizamos dois métodos estatísticos: Z-Score e IQR</a:t>
            </a:r>
            <a:endParaRPr/>
          </a:p>
        </p:txBody>
      </p:sp>
      <p:pic>
        <p:nvPicPr>
          <p:cNvPr id="351" name="Google Shape;35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2138" y="2042780"/>
            <a:ext cx="2939775" cy="2990470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2" name="Google Shape;35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8025" y="2042763"/>
            <a:ext cx="2413800" cy="1415787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936450" y="445000"/>
            <a:ext cx="72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Gráfico da variação IQR</a:t>
            </a:r>
            <a:endParaRPr/>
          </a:p>
        </p:txBody>
      </p:sp>
      <p:pic>
        <p:nvPicPr>
          <p:cNvPr id="358" name="Google Shape;358;p32" title="image_2025-05-27_124317260.png"/>
          <p:cNvPicPr preferRelativeResize="0"/>
          <p:nvPr/>
        </p:nvPicPr>
        <p:blipFill rotWithShape="1">
          <a:blip r:embed="rId3">
            <a:alphaModFix/>
          </a:blip>
          <a:srcRect b="39" l="0" r="0" t="39"/>
          <a:stretch/>
        </p:blipFill>
        <p:spPr>
          <a:xfrm>
            <a:off x="1449975" y="1248951"/>
            <a:ext cx="6244025" cy="3095776"/>
          </a:xfrm>
          <a:prstGeom prst="rect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ig Data Analytics Project Proposal by Slidesgo">
  <a:themeElements>
    <a:clrScheme name="Simple Light">
      <a:dk1>
        <a:srgbClr val="1F0F61"/>
      </a:dk1>
      <a:lt1>
        <a:srgbClr val="FCF1FC"/>
      </a:lt1>
      <a:dk2>
        <a:srgbClr val="EEE9F5"/>
      </a:dk2>
      <a:lt2>
        <a:srgbClr val="EEC0FB"/>
      </a:lt2>
      <a:accent1>
        <a:srgbClr val="6B5DA3"/>
      </a:accent1>
      <a:accent2>
        <a:srgbClr val="7B7BB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F0F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