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1/2Y8cNLlZkuZkrEflUNc2wsL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gma.com/design/jiftVeX9IOB1bbeLe3N3pP/mahindra?node-id=386-108&amp;node-type=frame&amp;t=6GnHEB3ra63Yd6Ng-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656288"/>
            <a:ext cx="8520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E06666"/>
                </a:solidFill>
              </a:rPr>
              <a:t>FIAP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6946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PITCH PROJETO TALENTO 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895350" y="1830900"/>
            <a:ext cx="73533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Para a Mahindra, essa iniciativa não só contribui para a inclusão e desenvolvimento social, mas também posiciona a marca como líder na inovação e democratização do automobilismo no Brasil. O projeto TalentoE traz visibilidade, fortalece a imagem da marca como um agente de transformação social, e cria uma base de fãs apaixonados pelo esporte. Com o apoio dos investidores, temos a oportunidade de expandir essa iniciativa para mais cidades e até para outros países da América Latina, construindo um ecossistema robusto de talentos no automobilismo elétrico.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1275950" y="353675"/>
            <a:ext cx="5978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Impacto e Escalabilidade</a:t>
            </a:r>
            <a:endParaRPr b="0" i="0" sz="41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892200" y="1890750"/>
            <a:ext cx="7359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Estamos convidando vocês a fazerem parte desta transformação. Com o seu investimento, vamos acelerar o crescimento de uma geração de pilotos brasileiros, impulsionar a Fórmula E no Brasil e, acima de tudo, realizar o sonho de milhares de jovens talentos como o João.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ctrTitle"/>
          </p:nvPr>
        </p:nvSpPr>
        <p:spPr>
          <a:xfrm>
            <a:off x="285825" y="1807775"/>
            <a:ext cx="8520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E06666"/>
                </a:solidFill>
              </a:rPr>
              <a:t>Mahindra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25" name="Google Shape;125;p12"/>
          <p:cNvSpPr txBox="1"/>
          <p:nvPr>
            <p:ph idx="1" type="subTitle"/>
          </p:nvPr>
        </p:nvSpPr>
        <p:spPr>
          <a:xfrm>
            <a:off x="337575" y="2543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n" sz="3000">
                <a:solidFill>
                  <a:schemeClr val="dk1"/>
                </a:solidFill>
              </a:rPr>
              <a:t>Divulgação da marca e popularização de corridas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895350" y="470700"/>
            <a:ext cx="73533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Para a divulgação da marca e a divulgação das corridas, pensamos em um sistema de recompensa. Em nosso site Mahindra, além de informações como calendário, notícias e informações gerais sobre os pilotos e carros, decidimos adicionar uma aba chamada transmissão, nesta aba passará uma transmissão ao vivo quando há a ocorrência de eventos automobilísticos, principalmente os quais a Mahindra esteja incluso. O usuário ao assistir a transmissão oficial em nosso site ganhará pontos por cada minuto assistido, esses que poderão ser trocados por brindes e outros itens em nossa loja também presente no site.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Este tipo de divulgação é ótima pois, estimula o engajamento prolongado nas transmissões, fideliza o cliente, cria um ponto de encontro digital para os fãs de automobilismo, e amplia o reconhecimento da marca via compartilhamento social, onde o usuário deseja inserir em suas redes sociais, ou contar para outras pessoas que conseguiu determinada coisa de maneira gratuita, influenciando novos consumidores.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95350" y="1957200"/>
            <a:ext cx="73533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Figma do Projeto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https://www.figma.com/design/jiftVeX9IOB1bbeLe3N3pP/mahindra?node-id=386-108&amp;node-type=frame&amp;t=6GnHEB3ra63Yd6Ng-0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0" y="1656288"/>
            <a:ext cx="8520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E06666"/>
                </a:solidFill>
              </a:rPr>
              <a:t>Integrantes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11700" y="26946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4457"/>
              <a:buNone/>
            </a:pPr>
            <a:r>
              <a:rPr lang="en" sz="2618">
                <a:solidFill>
                  <a:schemeClr val="dk1"/>
                </a:solidFill>
              </a:rPr>
              <a:t>Luan Orlandelli - 554747 </a:t>
            </a:r>
            <a:r>
              <a:rPr lang="en" sz="2518">
                <a:solidFill>
                  <a:schemeClr val="dk1"/>
                </a:solidFill>
              </a:rPr>
              <a:t>|</a:t>
            </a:r>
            <a:r>
              <a:rPr lang="en" sz="2618">
                <a:solidFill>
                  <a:schemeClr val="dk1"/>
                </a:solidFill>
              </a:rPr>
              <a:t> Igor Medeiros  - 555337 </a:t>
            </a:r>
            <a:r>
              <a:rPr lang="en" sz="2518">
                <a:solidFill>
                  <a:schemeClr val="dk1"/>
                </a:solidFill>
              </a:rPr>
              <a:t>|</a:t>
            </a:r>
            <a:r>
              <a:rPr lang="en" sz="1018">
                <a:solidFill>
                  <a:schemeClr val="dk1"/>
                </a:solidFill>
              </a:rPr>
              <a:t> </a:t>
            </a:r>
            <a:r>
              <a:rPr lang="en" sz="2618">
                <a:solidFill>
                  <a:schemeClr val="dk1"/>
                </a:solidFill>
              </a:rPr>
              <a:t> Jorge Luiz- 554418 </a:t>
            </a:r>
            <a:r>
              <a:rPr lang="en" sz="2518">
                <a:solidFill>
                  <a:schemeClr val="dk1"/>
                </a:solidFill>
              </a:rPr>
              <a:t>| </a:t>
            </a:r>
            <a:r>
              <a:rPr lang="en" sz="2618">
                <a:solidFill>
                  <a:schemeClr val="dk1"/>
                </a:solidFill>
              </a:rPr>
              <a:t>Arthur Bobadilla - 555056</a:t>
            </a:r>
            <a:endParaRPr sz="2618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 flipH="1" rot="-5400000">
            <a:off x="-439875" y="1015900"/>
            <a:ext cx="2372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1389325" y="250900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 automobilismo, especialmente a Fórmula E, é um esporte de elite, muitas vezes inacessível para a maioria dos brasileiros. Com uma forte barreira financeira e poucas oportunidades de inclusão, o talento de muitos jovens pilotos permanece inexplorado. A Mahindra, visionária no setor de veículos elétricos, acredita que a popularização da Fórmula E no Brasil pode transformar essa realidade e impactar diretamente a vida de milhares de jovens.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 flipH="1" rot="-5400000">
            <a:off x="-439875" y="3395850"/>
            <a:ext cx="2372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1389325" y="2630850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">
                <a:solidFill>
                  <a:schemeClr val="dk1"/>
                </a:solidFill>
              </a:rPr>
              <a:t>O Brasil, historicamente, tem uma forte relação com o automobilismo, mas a falta de acessibilidade financeira e infraestrutura adequada torna o esporte restrito a uma elite. O alto custo de treinamento e a escassez de oportunidades impedem que jovens talentos, especialmente aqueles de comunidades carentes, se destaquem e alcancem o nível profissional. Sem incentivos e sem heróis locais, a Fórmula E continua a ser um esporte distante da maioria dos brasileiros.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 flipH="1" rot="-5400000">
            <a:off x="-439875" y="1015900"/>
            <a:ext cx="2372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1389325" y="250900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 projeto TalentoE visa atrair jovens de comunidades carentes que têm paixão por automobilismo, mas carecem de recursos para se desenvolver no esporte. Esses jovens, geralmente entre 16 e 25 anos, estão buscando oportunidades de mudar suas vidas através do esporte, mas enfrentam barreiras econômicas e falta de acesso à tecnologia avançada de simulação de corridas.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 flipH="1" rot="-5400000">
            <a:off x="-439875" y="3395850"/>
            <a:ext cx="2372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1389325" y="2630850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">
                <a:solidFill>
                  <a:schemeClr val="dk1"/>
                </a:solidFill>
              </a:rPr>
              <a:t>Um exemplo desse público-alvo é João, um jovem de 20 anos que mora em uma comunidade no Rio de Janeiro. João sempre foi fascinado por carros e velocidade, mas nunca teve condições de acessar o mundo do automobilismo de forma profissional. Ele vê no projeto TalentoE a chance de realizar seu sonho de ser piloto e, ao mesmo tempo, dar um futuro melhor para sua família. Ele adora a ideia de utilizar simuladores de alta tecnologia para treinar, sem precisar sair de sua cidade natal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 flipH="1" rot="-5400000">
            <a:off x="-421200" y="897550"/>
            <a:ext cx="2217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DADOS DO MERCADO</a:t>
            </a:r>
            <a:endParaRPr sz="2820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389325" y="250900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O Brasil é um mercado com grande potencial para a Fórmula E, já que o país sempre foi apaixonado por esportes motorizados, uma pesquisa da prefeitura de São Paulo afirma que a Etapa Brasileira da Fórmula E movimentou 74 milhões de reais e lotou as arquibancadas do Anhembi recebendo 25 mil pessoas. No entanto, o alto custo associado ao automobilismo impede que ele se torne popular em um cenário mais amplo, assim como afirma o piloto brasileiro de Fórmula E Lucas di Grassi em uma entrevista à CNN, “São 10 milhões de euros (R$ 54 milhões) para formar um piloto profissional. Independentemente se ele vai para Fórmula E ou Fórmula 1”.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5"/>
          <p:cNvSpPr txBox="1"/>
          <p:nvPr>
            <p:ph type="title"/>
          </p:nvPr>
        </p:nvSpPr>
        <p:spPr>
          <a:xfrm flipH="1" rot="-5400000">
            <a:off x="-439875" y="3395850"/>
            <a:ext cx="23724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1389325" y="2786025"/>
            <a:ext cx="73533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No intuito de resolver este problema e gerar benefícios a milhões de jovens como João, o grupo desenvolveu o projeto Talento E, que junto ao site Mahindra, tornará possível ser realizado o sonho de muitos jovens talentos das comunidades brasileiras. Nosso projeto vai além de popularizar a Fórmula E no Brasil, ele muda vidas, e transforma sonhos em realidade, ou melhor, transforma sonhos em velocidade.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ctrTitle"/>
          </p:nvPr>
        </p:nvSpPr>
        <p:spPr>
          <a:xfrm>
            <a:off x="285825" y="1807775"/>
            <a:ext cx="8520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E06666"/>
                </a:solidFill>
              </a:rPr>
              <a:t>Talento 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1" name="Google Shape;91;p6"/>
          <p:cNvSpPr txBox="1"/>
          <p:nvPr>
            <p:ph idx="1" type="subTitle"/>
          </p:nvPr>
        </p:nvSpPr>
        <p:spPr>
          <a:xfrm>
            <a:off x="337575" y="2543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dk1"/>
                </a:solidFill>
              </a:rPr>
              <a:t>Acelerando futuros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895350" y="537150"/>
            <a:ext cx="73533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O projeto </a:t>
            </a:r>
            <a:r>
              <a:rPr b="1" lang="en" sz="1500">
                <a:solidFill>
                  <a:schemeClr val="dk1"/>
                </a:solidFill>
              </a:rPr>
              <a:t>TalentoE</a:t>
            </a:r>
            <a:r>
              <a:rPr lang="en" sz="1500">
                <a:solidFill>
                  <a:schemeClr val="dk1"/>
                </a:solidFill>
              </a:rPr>
              <a:t> visa transformar o cenário do automobilismo brasileiro ao identificar e desenvolver jovens talentos diretamente nas comunidades. Nosso objetivo não é apenas popularizar a Fórmula E, mas criar uma nova geração de pilotos brasileiros de alto nível, a partir de iniciativas inclusivas e sustentáveis.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A seleção desses jovens ocorre em uma fase inicial, com o uso de simuladores de última geração, que reproduzem com precisão as dinâmicas e a física dos carros da Fórmula E, incluindo fatores como aceleração, frenagem, tração e consumo de energia. Com essa tecnologia, conseguimos treinar e avaliar habilidades essenciais, filtrando talentos que têm predisposição e aptidão para o automobilismo competitivo.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Após a fase de seleção, os jovens mais promissores têm a chance de competir em corridas amadoras, progredindo gradativamente com o suporte e patrocínio da Mahindra. Eles ganham experiência, sobem divisões, e avançam em suas carreiras até estarem prontos para competir no cenário profissional.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895350" y="1274225"/>
            <a:ext cx="73533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227"/>
              <a:buNone/>
            </a:pPr>
            <a:r>
              <a:rPr lang="en" sz="1840">
                <a:solidFill>
                  <a:schemeClr val="dk1"/>
                </a:solidFill>
              </a:rPr>
              <a:t>Para implementar o projeto TalentoE e alcançar jovens como João, planejamos um modelo que maximizará o impacto e o retorno sobre o investimento. O orçamento inicial será destinado para três áreas principais: </a:t>
            </a:r>
            <a:endParaRPr sz="1840">
              <a:solidFill>
                <a:schemeClr val="dk1"/>
              </a:solidFill>
            </a:endParaRPr>
          </a:p>
          <a:p>
            <a:pPr indent="-30953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643">
                <a:solidFill>
                  <a:schemeClr val="dk1"/>
                </a:solidFill>
              </a:rPr>
              <a:t>Infraestrutura de Simulação</a:t>
            </a:r>
            <a:r>
              <a:rPr lang="en" sz="1643">
                <a:solidFill>
                  <a:schemeClr val="dk1"/>
                </a:solidFill>
              </a:rPr>
              <a:t>: Serão adquiridos simuladores de alta tecnologia, que reproduzem fielmente as condições de corrida da Fórmula E, incluindo física veicular avançada e consumo de energia realista. Esse investimento inicial em tecnologia garante que os jovens recebam um treinamento de ponta e realista, atraindo também a atenção do público e de possíveis patrocinadores.</a:t>
            </a:r>
            <a:endParaRPr sz="1643">
              <a:solidFill>
                <a:schemeClr val="dk1"/>
              </a:solidFill>
            </a:endParaRPr>
          </a:p>
          <a:p>
            <a:pPr indent="-30953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643">
                <a:solidFill>
                  <a:schemeClr val="dk1"/>
                </a:solidFill>
              </a:rPr>
              <a:t>Plataforma Digital e Marketing</a:t>
            </a:r>
            <a:r>
              <a:rPr lang="en" sz="1643">
                <a:solidFill>
                  <a:schemeClr val="dk1"/>
                </a:solidFill>
              </a:rPr>
              <a:t>: A criação e manutenção de uma plataforma digital dedicada ao projeto no site da Mahindra será um ponto essencial para facilitar o processo de inscrição, divulgação e acompanhamento dos talentos. Além disso, um plano de marketing focado em redes sociais e mídias especializadas em esportes de motor ampliará a visibilidade do projeto e atrairá possíveis parceiros comerciais e patrocinadores.</a:t>
            </a:r>
            <a:endParaRPr sz="1643">
              <a:solidFill>
                <a:schemeClr val="dk1"/>
              </a:solidFill>
            </a:endParaRPr>
          </a:p>
          <a:p>
            <a:pPr indent="-30953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643">
                <a:solidFill>
                  <a:schemeClr val="dk1"/>
                </a:solidFill>
              </a:rPr>
              <a:t>Parcerias e Divulgações</a:t>
            </a:r>
            <a:r>
              <a:rPr lang="en" sz="1643">
                <a:solidFill>
                  <a:schemeClr val="dk1"/>
                </a:solidFill>
              </a:rPr>
              <a:t>: Em paralelo a tudo isso, promoveremos eventos de corrida amadora, que funcionam como um primeiro passo para que esses talentos ganhem experiência competitiva e atraíam o interesse do público.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2870400" y="404025"/>
            <a:ext cx="340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Investimentos</a:t>
            </a:r>
            <a:endParaRPr b="0" i="0" sz="41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895350" y="1146275"/>
            <a:ext cx="73533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Modelo de Receita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Patrocínios e Parcerias</a:t>
            </a:r>
            <a:r>
              <a:rPr lang="en" sz="1400">
                <a:solidFill>
                  <a:schemeClr val="dk1"/>
                </a:solidFill>
              </a:rPr>
              <a:t>: A Mahindra atuará como principal patrocinadora, mas buscaremos novos parceiros do setor automobilístico, de tecnologia e de empresas com interesse em responsabilidade social. Esses patrocinadores terão sua marca exposta em eventos, simuladores, plataformas digitais e uniformes dos participantes.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Eventos e Competições</a:t>
            </a:r>
            <a:r>
              <a:rPr lang="en" sz="1400">
                <a:solidFill>
                  <a:schemeClr val="dk1"/>
                </a:solidFill>
              </a:rPr>
              <a:t>: À medida que o programa avança, pretendemos organizar eventos de corrida com os jovens selecionados, oferecendo ingressos e oportunidades de patrocínio. Isso não só gera receita direta, mas também promove o talento brasileiro e a marca da Mahindra no esporte.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Treinamento e Licenciamento de Tecnologia</a:t>
            </a:r>
            <a:r>
              <a:rPr lang="en" sz="1400">
                <a:solidFill>
                  <a:schemeClr val="dk1"/>
                </a:solidFill>
              </a:rPr>
              <a:t>: Com o tempo, o projeto pode expandir oferecendo treinamentos e certificações em simulação e automobilismo, além de licenciar o uso de nossa tecnologia de simulação para outras academias e escolas esportivas.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509250" y="396250"/>
            <a:ext cx="212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Receita</a:t>
            </a:r>
            <a:endParaRPr b="0" i="0" sz="41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