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f2e688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f2e688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bf2e688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bf2e688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3fb9e11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3fb9e1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881b302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3881b302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89fa496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89fa496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f2e688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f2e688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cc7db6f46632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cc7db6f46632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89fa49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89fa49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3fb9e11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3fb9e11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University Rankings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Haoran Xu, Yihan Wang, Aarthy Ramesh, Yeswanth Reddy, Anirudh Ramesh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072557" y="385580"/>
            <a:ext cx="719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     		What about UCSD?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325"/>
            <a:ext cx="4106326" cy="36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16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UCSD Analysis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600" y="1356325"/>
            <a:ext cx="3303999" cy="36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116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UCSD Analysis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31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Rankings are not consistent across websites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Different websites give priorities to different factors.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Increase in expenditure resulted in better rankings for some countries but there is no clear correlation.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clear trends in rankings across countries over time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3610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important to analyze university rankings?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50" y="2498500"/>
            <a:ext cx="4408350" cy="2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3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all the ranking systems consistent?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expenditure affect ranking?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countries have the top-ranked universities and how does it change over time?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59250" y="181325"/>
            <a:ext cx="508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Addressed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99075" y="11464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4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Global rankings from different sources!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6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430400" y="388150"/>
            <a:ext cx="45720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Found from CWUR, Shanghai Ranking (ARWU) and Times Higher Education Rankings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Includes various parameters such as citations, research output, alumni employment,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Expenditure data from UNESCO Institute for Statistics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4875" y="191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Comparison of top 100 universities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002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1645180"/>
            <a:ext cx="3409950" cy="280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600" y="1747525"/>
            <a:ext cx="4771976" cy="2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44700" y="164300"/>
            <a:ext cx="845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Germany - A Story of Growth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99034" y="227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Expenditures and rankings of different countries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06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CWUR ranking parameters comparison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19916" r="0" t="0"/>
          <a:stretch/>
        </p:blipFill>
        <p:spPr>
          <a:xfrm>
            <a:off x="240125" y="1301675"/>
            <a:ext cx="3864275" cy="3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994675"/>
            <a:ext cx="85206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Overall, USA dominates the rankings.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06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ARWU 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ranking parameters comparison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94675"/>
            <a:ext cx="85206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