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0" r:id="rId13"/>
    <p:sldId id="265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athan Devaraj" initials="HD" lastIdx="1" clrIdx="0">
    <p:extLst>
      <p:ext uri="{19B8F6BF-5375-455C-9EA6-DF929625EA0E}">
        <p15:presenceInfo xmlns:p15="http://schemas.microsoft.com/office/powerpoint/2012/main" userId="64f93c188ad126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C7453-04A7-4B2E-B68B-C45DF4C3E226}" v="7" dt="2025-09-11T17:31:13.031"/>
    <p1510:client id="{C238A684-91B5-40CD-AB91-094A3B1F24B2}" v="4" dt="2025-09-12T04:21:15.6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>
      <p:cViewPr varScale="1">
        <p:scale>
          <a:sx n="78" d="100"/>
          <a:sy n="78" d="100"/>
        </p:scale>
        <p:origin x="1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kaj4@outlook.com" userId="cf300434de6e52f3" providerId="LiveId" clId="{FA216BA9-5F6E-4792-9ED9-1FC338D1D698}"/>
    <pc:docChg chg="undo custSel modSld sldOrd">
      <pc:chgData name="yoshikaj4@outlook.com" userId="cf300434de6e52f3" providerId="LiveId" clId="{FA216BA9-5F6E-4792-9ED9-1FC338D1D698}" dt="2025-09-12T04:29:22.859" v="71" actId="20577"/>
      <pc:docMkLst>
        <pc:docMk/>
      </pc:docMkLst>
      <pc:sldChg chg="ord">
        <pc:chgData name="yoshikaj4@outlook.com" userId="cf300434de6e52f3" providerId="LiveId" clId="{FA216BA9-5F6E-4792-9ED9-1FC338D1D698}" dt="2025-09-12T04:13:54.262" v="3"/>
        <pc:sldMkLst>
          <pc:docMk/>
          <pc:sldMk cId="0" sldId="257"/>
        </pc:sldMkLst>
      </pc:sldChg>
      <pc:sldChg chg="addSp delSp modSp mod">
        <pc:chgData name="yoshikaj4@outlook.com" userId="cf300434de6e52f3" providerId="LiveId" clId="{FA216BA9-5F6E-4792-9ED9-1FC338D1D698}" dt="2025-09-12T04:14:36.675" v="10" actId="1076"/>
        <pc:sldMkLst>
          <pc:docMk/>
          <pc:sldMk cId="0" sldId="263"/>
        </pc:sldMkLst>
        <pc:picChg chg="add mod">
          <ac:chgData name="yoshikaj4@outlook.com" userId="cf300434de6e52f3" providerId="LiveId" clId="{FA216BA9-5F6E-4792-9ED9-1FC338D1D698}" dt="2025-09-12T04:14:36.675" v="10" actId="1076"/>
          <ac:picMkLst>
            <pc:docMk/>
            <pc:sldMk cId="0" sldId="263"/>
            <ac:picMk id="10" creationId="{B64C4A14-F501-162A-0C0D-66667854866C}"/>
          </ac:picMkLst>
        </pc:picChg>
        <pc:picChg chg="del">
          <ac:chgData name="yoshikaj4@outlook.com" userId="cf300434de6e52f3" providerId="LiveId" clId="{FA216BA9-5F6E-4792-9ED9-1FC338D1D698}" dt="2025-09-12T04:14:07.084" v="4" actId="478"/>
          <ac:picMkLst>
            <pc:docMk/>
            <pc:sldMk cId="0" sldId="263"/>
            <ac:picMk id="11" creationId="{6CC5E531-EE3A-7FD2-4C44-D03606C71494}"/>
          </ac:picMkLst>
        </pc:picChg>
      </pc:sldChg>
      <pc:sldChg chg="addSp delSp modSp mod">
        <pc:chgData name="yoshikaj4@outlook.com" userId="cf300434de6e52f3" providerId="LiveId" clId="{FA216BA9-5F6E-4792-9ED9-1FC338D1D698}" dt="2025-09-12T04:22:53.103" v="49" actId="1076"/>
        <pc:sldMkLst>
          <pc:docMk/>
          <pc:sldMk cId="3907835890" sldId="270"/>
        </pc:sldMkLst>
        <pc:spChg chg="add mod">
          <ac:chgData name="yoshikaj4@outlook.com" userId="cf300434de6e52f3" providerId="LiveId" clId="{FA216BA9-5F6E-4792-9ED9-1FC338D1D698}" dt="2025-09-12T04:20:32.576" v="29" actId="14100"/>
          <ac:spMkLst>
            <pc:docMk/>
            <pc:sldMk cId="3907835890" sldId="270"/>
            <ac:spMk id="6" creationId="{74359DFB-E70D-E730-9996-51891513F239}"/>
          </ac:spMkLst>
        </pc:spChg>
        <pc:spChg chg="add del mod">
          <ac:chgData name="yoshikaj4@outlook.com" userId="cf300434de6e52f3" providerId="LiveId" clId="{FA216BA9-5F6E-4792-9ED9-1FC338D1D698}" dt="2025-09-12T04:22:48.661" v="48" actId="11529"/>
          <ac:spMkLst>
            <pc:docMk/>
            <pc:sldMk cId="3907835890" sldId="270"/>
            <ac:spMk id="9" creationId="{4A791BAD-F1B2-C801-ECA2-FD792E57F9FF}"/>
          </ac:spMkLst>
        </pc:spChg>
        <pc:picChg chg="add mod">
          <ac:chgData name="yoshikaj4@outlook.com" userId="cf300434de6e52f3" providerId="LiveId" clId="{FA216BA9-5F6E-4792-9ED9-1FC338D1D698}" dt="2025-09-12T04:22:46.916" v="45" actId="1076"/>
          <ac:picMkLst>
            <pc:docMk/>
            <pc:sldMk cId="3907835890" sldId="270"/>
            <ac:picMk id="4" creationId="{CC10675B-3EAA-B2C9-4317-D3DAE73B1F9A}"/>
          </ac:picMkLst>
        </pc:picChg>
        <pc:picChg chg="del">
          <ac:chgData name="yoshikaj4@outlook.com" userId="cf300434de6e52f3" providerId="LiveId" clId="{FA216BA9-5F6E-4792-9ED9-1FC338D1D698}" dt="2025-09-12T04:18:50.785" v="22" actId="478"/>
          <ac:picMkLst>
            <pc:docMk/>
            <pc:sldMk cId="3907835890" sldId="270"/>
            <ac:picMk id="5" creationId="{DBB3D054-7019-ECF5-EF3B-99CBFA921ED5}"/>
          </ac:picMkLst>
        </pc:picChg>
        <pc:picChg chg="add mod">
          <ac:chgData name="yoshikaj4@outlook.com" userId="cf300434de6e52f3" providerId="LiveId" clId="{FA216BA9-5F6E-4792-9ED9-1FC338D1D698}" dt="2025-09-12T04:22:53.103" v="49" actId="1076"/>
          <ac:picMkLst>
            <pc:docMk/>
            <pc:sldMk cId="3907835890" sldId="270"/>
            <ac:picMk id="8" creationId="{023EBD83-37D5-03F8-1853-A6D13AABE055}"/>
          </ac:picMkLst>
        </pc:picChg>
      </pc:sldChg>
      <pc:sldChg chg="addSp delSp modSp mod">
        <pc:chgData name="yoshikaj4@outlook.com" userId="cf300434de6e52f3" providerId="LiveId" clId="{FA216BA9-5F6E-4792-9ED9-1FC338D1D698}" dt="2025-09-12T04:29:22.859" v="71" actId="20577"/>
        <pc:sldMkLst>
          <pc:docMk/>
          <pc:sldMk cId="2365908029" sldId="271"/>
        </pc:sldMkLst>
        <pc:spChg chg="add mod">
          <ac:chgData name="yoshikaj4@outlook.com" userId="cf300434de6e52f3" providerId="LiveId" clId="{FA216BA9-5F6E-4792-9ED9-1FC338D1D698}" dt="2025-09-12T04:29:22.859" v="71" actId="20577"/>
          <ac:spMkLst>
            <pc:docMk/>
            <pc:sldMk cId="2365908029" sldId="271"/>
            <ac:spMk id="3" creationId="{B431A8F5-7933-6A87-1EBF-F1F92F3CD697}"/>
          </ac:spMkLst>
        </pc:spChg>
        <pc:spChg chg="del mod">
          <ac:chgData name="yoshikaj4@outlook.com" userId="cf300434de6e52f3" providerId="LiveId" clId="{FA216BA9-5F6E-4792-9ED9-1FC338D1D698}" dt="2025-09-12T04:26:23.944" v="51" actId="478"/>
          <ac:spMkLst>
            <pc:docMk/>
            <pc:sldMk cId="2365908029" sldId="271"/>
            <ac:spMk id="9" creationId="{504D958E-B806-E977-F3BA-92E9B8F6EF03}"/>
          </ac:spMkLst>
        </pc:spChg>
      </pc:sldChg>
      <pc:sldChg chg="addSp delSp modSp mod">
        <pc:chgData name="yoshikaj4@outlook.com" userId="cf300434de6e52f3" providerId="LiveId" clId="{FA216BA9-5F6E-4792-9ED9-1FC338D1D698}" dt="2025-09-12T04:17:12.419" v="21" actId="14100"/>
        <pc:sldMkLst>
          <pc:docMk/>
          <pc:sldMk cId="2703848415" sldId="272"/>
        </pc:sldMkLst>
        <pc:picChg chg="del">
          <ac:chgData name="yoshikaj4@outlook.com" userId="cf300434de6e52f3" providerId="LiveId" clId="{FA216BA9-5F6E-4792-9ED9-1FC338D1D698}" dt="2025-09-12T04:14:46.113" v="11" actId="478"/>
          <ac:picMkLst>
            <pc:docMk/>
            <pc:sldMk cId="2703848415" sldId="272"/>
            <ac:picMk id="4" creationId="{2E1BE0E7-AF98-AA45-1B8D-F18A0C9DB0ED}"/>
          </ac:picMkLst>
        </pc:picChg>
        <pc:picChg chg="add mod">
          <ac:chgData name="yoshikaj4@outlook.com" userId="cf300434de6e52f3" providerId="LiveId" clId="{FA216BA9-5F6E-4792-9ED9-1FC338D1D698}" dt="2025-09-12T04:17:12.419" v="21" actId="14100"/>
          <ac:picMkLst>
            <pc:docMk/>
            <pc:sldMk cId="2703848415" sldId="272"/>
            <ac:picMk id="5" creationId="{332BFF43-2354-1B8D-50BA-5A146CF76D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76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5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05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6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935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486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10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4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95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3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99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2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3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0136" y="2615916"/>
            <a:ext cx="903446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Madhumitha J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 212400140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					: 5848AC3548B8AD98F5A4C008BC1BD855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	: BCA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1" y="611828"/>
            <a:ext cx="6248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u="sng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4C4A14-F501-162A-0C0D-666678548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5562600" cy="5037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35F-00EE-FB28-2B55-EBF22CA5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SCREENSHORTS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BFF43-2354-1B8D-50BA-5A146CF7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1"/>
            <a:ext cx="9370180" cy="459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A1FE-5908-013F-BA11-62AE320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7750002" cy="685800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0675B-3EAA-B2C9-4317-D3DAE73B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53" y="1524000"/>
            <a:ext cx="6522488" cy="4495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4359DFB-E70D-E730-9996-51891513F239}"/>
              </a:ext>
            </a:extLst>
          </p:cNvPr>
          <p:cNvSpPr/>
          <p:nvPr/>
        </p:nvSpPr>
        <p:spPr>
          <a:xfrm>
            <a:off x="2438400" y="16764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person with a dot on her forehead&#10;&#10;AI-generated content may be incorrect.">
            <a:extLst>
              <a:ext uri="{FF2B5EF4-FFF2-40B4-BE49-F238E27FC236}">
                <a16:creationId xmlns:a16="http://schemas.microsoft.com/office/drawing/2014/main" id="{023EBD83-37D5-03F8-1853-A6D13AABE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61" y="1624780"/>
            <a:ext cx="484239" cy="48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8BE9B-1684-DF32-E388-7A7B193DDED1}"/>
              </a:ext>
            </a:extLst>
          </p:cNvPr>
          <p:cNvSpPr txBox="1"/>
          <p:nvPr/>
        </p:nvSpPr>
        <p:spPr>
          <a:xfrm>
            <a:off x="914400" y="1524000"/>
            <a:ext cx="9448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A7C24E-8444-F2AD-EBE6-3D9345C01F1D}"/>
              </a:ext>
            </a:extLst>
          </p:cNvPr>
          <p:cNvSpPr txBox="1"/>
          <p:nvPr/>
        </p:nvSpPr>
        <p:spPr>
          <a:xfrm>
            <a:off x="3581400" y="83820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A8F5-7933-6A87-1EBF-F1F92F3CD697}"/>
              </a:ext>
            </a:extLst>
          </p:cNvPr>
          <p:cNvSpPr txBox="1"/>
          <p:nvPr/>
        </p:nvSpPr>
        <p:spPr>
          <a:xfrm>
            <a:off x="3050458" y="324679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Link    :       https://aarthy0728.github.io/Aarthy/</a:t>
            </a:r>
          </a:p>
        </p:txBody>
      </p:sp>
    </p:spTree>
    <p:extLst>
      <p:ext uri="{BB962C8B-B14F-4D97-AF65-F5344CB8AC3E}">
        <p14:creationId xmlns:p14="http://schemas.microsoft.com/office/powerpoint/2010/main" val="23659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u="sng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EC4050-8FB8-4FFB-79F2-21F59B0743E1}"/>
              </a:ext>
            </a:extLst>
          </p:cNvPr>
          <p:cNvSpPr txBox="1"/>
          <p:nvPr/>
        </p:nvSpPr>
        <p:spPr>
          <a:xfrm>
            <a:off x="1200150" y="2869986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  </a:t>
            </a:r>
            <a:r>
              <a:rPr lang="en-US" sz="6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  <a:r>
              <a:rPr 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</a:t>
            </a:r>
            <a:r>
              <a:rPr lang="en-US" sz="60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u="sng" spc="2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u="sng" spc="-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u="sng" spc="-3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u="sng" spc="1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sz="3200" b="1" u="sng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u="sng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b="1" u="sng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u="sng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u="sng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u="sng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u="sng" spc="-3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u="sng" spc="-3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u="sng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u="sng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b="1" u="sng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4AF9315-60A2-723F-EE3F-F2920DCA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852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1D881ED-4D3A-64D5-EF3E-188AC71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95108"/>
            <a:ext cx="7772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or Richard" panose="02080502050505020702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or Richard" panose="02080502050505020702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or Richard" panose="02080502050505020702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u="sng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b="1" u="sng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u="sng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0F7-D843-8681-7E3E-F3790EDF82A9}"/>
              </a:ext>
            </a:extLst>
          </p:cNvPr>
          <p:cNvSpPr txBox="1"/>
          <p:nvPr/>
        </p:nvSpPr>
        <p:spPr>
          <a:xfrm>
            <a:off x="676275" y="1363468"/>
            <a:ext cx="8224838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lang="en-US" sz="2400" dirty="0">
              <a:latin typeface="Poor Richard" panose="02080502050505020702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lang="en-US" sz="2400" dirty="0">
              <a:latin typeface="Poor Richard" panose="02080502050505020702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Poor Richard" panose="02080502050505020702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A5569DB-BB0A-CD86-103A-923EB677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6116"/>
            <a:ext cx="956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66AA5-9BC1-D45B-D7F8-23CA766C5F72}"/>
              </a:ext>
            </a:extLst>
          </p:cNvPr>
          <p:cNvSpPr txBox="1"/>
          <p:nvPr/>
        </p:nvSpPr>
        <p:spPr>
          <a:xfrm>
            <a:off x="3505200" y="1496330"/>
            <a:ext cx="548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368" y="192893"/>
            <a:ext cx="9328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95F68-E9D4-A499-28ED-03A2029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4" y="2135980"/>
            <a:ext cx="68715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2CF753-221C-9F56-F8D8-D92948F9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4446DB-1358-9515-F8B3-CD84001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67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042660D-4C06-DBA9-C21C-0CA3C96D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9" y="1438800"/>
            <a:ext cx="97456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1CA2EE0-412E-7E70-3953-FAAF5EB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" y="3850675"/>
            <a:ext cx="91646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lstStyle/>
          <a:p>
            <a:pPr algn="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7A75C-D0BE-76C9-2F7A-CFFF366B3C1D}"/>
              </a:ext>
            </a:extLst>
          </p:cNvPr>
          <p:cNvSpPr txBox="1"/>
          <p:nvPr/>
        </p:nvSpPr>
        <p:spPr>
          <a:xfrm>
            <a:off x="1524000" y="1108800"/>
            <a:ext cx="838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654</TotalTime>
  <Words>770</Words>
  <Application>Microsoft Office PowerPoint</Application>
  <PresentationFormat>Widescreen</PresentationFormat>
  <Paragraphs>110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Bahnschrift SemiBold</vt:lpstr>
      <vt:lpstr>Calibri</vt:lpstr>
      <vt:lpstr>Poor Richard</vt:lpstr>
      <vt:lpstr>Roboto</vt:lpstr>
      <vt:lpstr>Times New Roman</vt:lpstr>
      <vt:lpstr>Trebuchet MS</vt:lpstr>
      <vt:lpstr>Wingdings</vt:lpstr>
      <vt:lpstr>Wingdings 3</vt:lpstr>
      <vt:lpstr>Facet</vt:lpstr>
      <vt:lpstr> 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SCREENSHORTS</vt:lpstr>
      <vt:lpstr>CERTIFICATES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yoshikaj4@outlook.com</cp:lastModifiedBy>
  <cp:revision>45</cp:revision>
  <dcterms:created xsi:type="dcterms:W3CDTF">2024-03-29T15:07:22Z</dcterms:created>
  <dcterms:modified xsi:type="dcterms:W3CDTF">2025-09-12T04:29:29Z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