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/>
    <p:restoredTop sz="96327"/>
  </p:normalViewPr>
  <p:slideViewPr>
    <p:cSldViewPr snapToGrid="0">
      <p:cViewPr varScale="1">
        <p:scale>
          <a:sx n="74" d="100"/>
          <a:sy n="74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6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5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.syr.edu/media/t/1_g6nknme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A1AB-B8BD-B0C0-F661-81D55DF01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 659 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706B-40B8-6F97-7726-397E0A15F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Members: Aarti Mehra, </a:t>
            </a:r>
            <a:r>
              <a:rPr lang="en-US" dirty="0" err="1"/>
              <a:t>Rajashekar</a:t>
            </a:r>
            <a:r>
              <a:rPr lang="en-US" dirty="0"/>
              <a:t> Reddy Mora, Saikumarreddy </a:t>
            </a:r>
            <a:r>
              <a:rPr lang="en-US" dirty="0" err="1"/>
              <a:t>pochireddygari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9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CDB-1DCE-002C-668C-14E79591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Reflection on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980D-D671-BC02-4CE6-B77D221D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Firstly, we have understood the business problem and we have formulated the approach into three stages, conceptual stage, logical stage, implementation phase.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conceptual stage we have drafted the required functionalities and designed an ER diagram.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in the logical stage, we have established the structure between all the entities.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Lastly, we have implemented the data base model using SQL scripts and developed the UI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power apps. 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17C560DA-F3FD-A356-F887-27EA9CAB8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9" r="18139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342C-5E8C-D4BE-B713-8F54DC0B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680" y="315310"/>
            <a:ext cx="6994640" cy="602166"/>
          </a:xfrm>
        </p:spPr>
        <p:txBody>
          <a:bodyPr>
            <a:normAutofit fontScale="90000"/>
          </a:bodyPr>
          <a:lstStyle/>
          <a:p>
            <a:r>
              <a:rPr lang="en-US" dirty="0"/>
              <a:t>Demo UI and table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8A9D5-B0F0-BBBC-7110-75BF3466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77160"/>
            <a:ext cx="7729728" cy="4562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demo video was big in size we have uploaded it on Syracuse University Videos site.</a:t>
            </a:r>
          </a:p>
          <a:p>
            <a:pPr marL="0" indent="0">
              <a:buNone/>
            </a:pP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https://video.syr.edu/media/t/1_g6nknme3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82D-5834-8C08-AF57-70B5EB0A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59317"/>
            <a:ext cx="7729728" cy="118872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6302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156E-88A3-B307-BE15-9BECD31E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7FE0-C421-2AB8-5A64-205E8042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an application from ordering food from a Restaurant to generating bill and payment. The application users will have access to manage orders from the app.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we are using various tools like Azure data studio, Microsoft power apps, and various SQL concepts.</a:t>
            </a:r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58166605-CE11-DC36-8D67-BAD8E2CD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7" r="13992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312A-D579-2998-F89F-BA882557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Requirement Spreadsheet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0C7D3A-B046-7AFF-FA12-109A901BED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495451"/>
              </p:ext>
            </p:extLst>
          </p:nvPr>
        </p:nvGraphicFramePr>
        <p:xfrm>
          <a:off x="8425132" y="2725138"/>
          <a:ext cx="1869112" cy="164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806400" progId="Excel.Sheet.12">
                  <p:embed/>
                </p:oleObj>
              </mc:Choice>
              <mc:Fallback>
                <p:oleObj name="Worksheet" showAsIcon="1" r:id="rId2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5132" y="2725138"/>
                        <a:ext cx="1869112" cy="1648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AEE027-8FD0-0C68-F941-7697F4F4DB91}"/>
              </a:ext>
            </a:extLst>
          </p:cNvPr>
          <p:cNvSpPr txBox="1"/>
          <p:nvPr/>
        </p:nvSpPr>
        <p:spPr>
          <a:xfrm>
            <a:off x="2231136" y="2786332"/>
            <a:ext cx="575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find the attached ER Requirement Spreadsheet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249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53AD-92EA-759B-2360-54C61F6E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783" y="140827"/>
            <a:ext cx="5906433" cy="773573"/>
          </a:xfrm>
        </p:spPr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F691C5D-ED5E-B594-6873-9CE116D7E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40" y="1115122"/>
            <a:ext cx="10219339" cy="5602051"/>
          </a:xfrm>
        </p:spPr>
      </p:pic>
    </p:spTree>
    <p:extLst>
      <p:ext uri="{BB962C8B-B14F-4D97-AF65-F5344CB8AC3E}">
        <p14:creationId xmlns:p14="http://schemas.microsoft.com/office/powerpoint/2010/main" val="9494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03C-4A98-1FC6-192D-8E0DC472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924" y="0"/>
            <a:ext cx="5084064" cy="914400"/>
          </a:xfrm>
        </p:spPr>
        <p:txBody>
          <a:bodyPr/>
          <a:lstStyle/>
          <a:p>
            <a:r>
              <a:rPr lang="en-US" dirty="0"/>
              <a:t>Logical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412CD-9674-63A5-3654-64293503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3" y="1065370"/>
            <a:ext cx="10848013" cy="55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DB92-5C1A-9514-BE9C-F39D2991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External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79E3-86A5-7E19-F227-19B8261C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954924"/>
            <a:ext cx="11340662" cy="38783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created the following procedures and views as a part of the external data logic.</a:t>
            </a:r>
          </a:p>
          <a:p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p_insert_details_on_signup</a:t>
            </a:r>
            <a:r>
              <a:rPr lang="en-US" b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insert customer details like name, email address, password, contact and addresses in the database</a:t>
            </a:r>
          </a:p>
          <a:p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p_confirm_order</a:t>
            </a:r>
            <a:r>
              <a:rPr lang="en-US" b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insert credit card details, payment related details like total amount paid, the payment method, order details like the items order, the data of the order to the database</a:t>
            </a:r>
          </a:p>
          <a:p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p_rate_food_items</a:t>
            </a:r>
            <a:r>
              <a:rPr lang="en-US" b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save the customer ratings of particular items in the database </a:t>
            </a:r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  <a:endParaRPr lang="en-US" b="0" dirty="0"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p_rate_drivers</a:t>
            </a:r>
            <a:r>
              <a:rPr lang="en-US" b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save customer ratings of drivers who delivered their orders in the database to </a:t>
            </a:r>
            <a:r>
              <a:rPr lang="en-US" b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driver_ratings</a:t>
            </a:r>
            <a:r>
              <a:rPr lang="en-US" b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v_item_rating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get a report of the highest rated items and the customers who rated them.</a:t>
            </a:r>
            <a:endParaRPr lang="en-US" b="0" dirty="0"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6C93-7206-64AE-9B1E-ECC89BB3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085"/>
            <a:ext cx="7729728" cy="61394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Layouts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57A23-A541-1DC4-E080-FFFD4F0D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41" y="1711236"/>
            <a:ext cx="2171812" cy="34355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68104-F4C1-9866-FE77-3DF628E1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51" y="1730286"/>
            <a:ext cx="2063856" cy="3473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68935-9758-5196-A4F0-E3431777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81" y="1711236"/>
            <a:ext cx="2095608" cy="351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1361BD-8578-94DC-E96E-E9FEAAAC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346" y="1730287"/>
            <a:ext cx="211465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6C93-7206-64AE-9B1E-ECC89BB3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085"/>
            <a:ext cx="7729728" cy="61394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Layouts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9B86A-0144-73D5-233D-958FF0A8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3" y="1682660"/>
            <a:ext cx="2140060" cy="3492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72064A-950F-0E32-D001-57017A1E6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326" y="1663608"/>
            <a:ext cx="2095608" cy="3473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B2BF4-2F35-1A14-A616-204CD17EC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78" y="1682660"/>
            <a:ext cx="2082907" cy="3435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B4AC6B-DA23-7FE9-F2BA-E8F6664D4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929" y="1682660"/>
            <a:ext cx="2057506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6C93-7206-64AE-9B1E-ECC89BB3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085"/>
            <a:ext cx="7729728" cy="61394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Layouts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8FC15-889B-C09A-F6E7-CAF646EA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1" y="1565739"/>
            <a:ext cx="2095608" cy="334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7AE40-671B-1511-F279-DB7F3E7D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21" y="1605703"/>
            <a:ext cx="2076557" cy="341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A4FAD-9B60-713D-402A-1A8540F7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392" y="1605703"/>
            <a:ext cx="2057506" cy="3378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197765-CA72-2B87-7819-02D52872D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21" y="1605703"/>
            <a:ext cx="2082907" cy="351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612A1-B051-8867-B6F1-956E6CA90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953" y="1675556"/>
            <a:ext cx="2057506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48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{B8C7AD46-6F1A-5F4A-846A-842B136F32FC}tf10001120</Template>
  <TotalTime>577</TotalTime>
  <Words>380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Microsoft Excel Worksheet</vt:lpstr>
      <vt:lpstr>IST 659 Restaurant Management System</vt:lpstr>
      <vt:lpstr>Overview of the project</vt:lpstr>
      <vt:lpstr>ER Requirement Spreadsheet</vt:lpstr>
      <vt:lpstr>Conceptual Model</vt:lpstr>
      <vt:lpstr>Logical Model</vt:lpstr>
      <vt:lpstr>External Data Model</vt:lpstr>
      <vt:lpstr>Application Layouts</vt:lpstr>
      <vt:lpstr>Application Layouts</vt:lpstr>
      <vt:lpstr>Application Layouts</vt:lpstr>
      <vt:lpstr>Reflection on design and implementation</vt:lpstr>
      <vt:lpstr>Demo UI and table data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Restaurant Management System</dc:title>
  <dc:creator>Saikumarreddy Pochireddygari</dc:creator>
  <cp:lastModifiedBy>Aarti Anandkumar Mehra</cp:lastModifiedBy>
  <cp:revision>7</cp:revision>
  <dcterms:created xsi:type="dcterms:W3CDTF">2022-12-10T08:31:46Z</dcterms:created>
  <dcterms:modified xsi:type="dcterms:W3CDTF">2022-12-11T03:24:08Z</dcterms:modified>
</cp:coreProperties>
</file>