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7" r:id="rId4"/>
    <p:sldId id="269" r:id="rId5"/>
    <p:sldId id="268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4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5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9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1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4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18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43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35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7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6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5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7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7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339C73-5683-428E-8698-8CD46B17983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E2089-C5D4-4268-819A-39E71987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22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127" y="858982"/>
            <a:ext cx="7372927" cy="1496291"/>
          </a:xfrm>
        </p:spPr>
        <p:txBody>
          <a:bodyPr>
            <a:normAutofit/>
          </a:bodyPr>
          <a:lstStyle/>
          <a:p>
            <a:r>
              <a:rPr lang="en-US" sz="8000" dirty="0" smtClean="0"/>
              <a:t>System Call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Aarti</a:t>
            </a:r>
            <a:r>
              <a:rPr lang="en-US" dirty="0" smtClean="0"/>
              <a:t>  </a:t>
            </a:r>
            <a:r>
              <a:rPr lang="en-US" dirty="0"/>
              <a:t>Sharma </a:t>
            </a:r>
            <a:endParaRPr lang="en-US" dirty="0" smtClean="0"/>
          </a:p>
          <a:p>
            <a:r>
              <a:rPr lang="en-US" dirty="0" smtClean="0"/>
              <a:t>Roll no:  333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5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533400"/>
            <a:ext cx="679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Device management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996950" y="2209800"/>
            <a:ext cx="9779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System call related to device management</a:t>
            </a:r>
          </a:p>
          <a:p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 write reposition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Request device, release 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Get device attributes, Set device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Logically attach or detach devices</a:t>
            </a:r>
          </a:p>
        </p:txBody>
      </p:sp>
    </p:spTree>
    <p:extLst>
      <p:ext uri="{BB962C8B-B14F-4D97-AF65-F5344CB8AC3E}">
        <p14:creationId xmlns:p14="http://schemas.microsoft.com/office/powerpoint/2010/main" val="196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5300" y="673100"/>
            <a:ext cx="789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Information Management 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55700" y="2628900"/>
            <a:ext cx="92202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Types of System calls related to Information Management.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time or date, set time or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system data, set system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process file or device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 process file, or device attributes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85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8500" y="393700"/>
            <a:ext cx="537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Communication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358900" y="2032000"/>
            <a:ext cx="9588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System call related to Communication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Create, delete communication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Send, </a:t>
            </a:r>
            <a:r>
              <a:rPr lang="en-US" sz="2400" dirty="0" smtClean="0"/>
              <a:t>receive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Transfer status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Attach or detach remote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8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0900" y="2641600"/>
            <a:ext cx="812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028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7650" y="2006600"/>
            <a:ext cx="901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System call provides an interface to the services  made available by an 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System call are routines written in C and C++ and for low level tasks.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 every second there may be thousand of System calls </a:t>
            </a:r>
            <a:r>
              <a:rPr lang="en-US" sz="2400" dirty="0"/>
              <a:t>i</a:t>
            </a:r>
            <a:r>
              <a:rPr lang="en-US" sz="2400" dirty="0" smtClean="0"/>
              <a:t>nvoke by OS in response to the operation.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System call differ may  in format, functionality ,scope , parameter passed and results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13100" y="723900"/>
            <a:ext cx="570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System Call?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775" t="9819" r="969" b="10077"/>
          <a:stretch>
            <a:fillRect/>
          </a:stretch>
        </p:blipFill>
        <p:spPr bwMode="auto">
          <a:xfrm>
            <a:off x="2606722" y="2279177"/>
            <a:ext cx="6291617" cy="40260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610435" y="777923"/>
            <a:ext cx="8625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How System Call Implemented?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792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571" y="859808"/>
            <a:ext cx="97990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A specific no is associated with each system call.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These system-call interface maintains a table indexed according to </a:t>
            </a:r>
            <a:r>
              <a:rPr lang="en-US" sz="2800" dirty="0"/>
              <a:t>these numbers.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The system </a:t>
            </a:r>
            <a:r>
              <a:rPr lang="en-US" sz="2800" dirty="0" smtClean="0"/>
              <a:t>l interface then invokes intended system call by using its no OS kernel &amp; returns status of  system call and any return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The run-time support system provides a system-call interface that serves as link to system calls made available by 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The system call interface intercepts function call in API &amp; invokes necessary system call within OS.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01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908" y="384480"/>
            <a:ext cx="9404723" cy="1400530"/>
          </a:xfrm>
        </p:spPr>
        <p:txBody>
          <a:bodyPr/>
          <a:lstStyle/>
          <a:p>
            <a:r>
              <a:rPr lang="en-US" dirty="0" smtClean="0"/>
              <a:t>Parameter Passing In System </a:t>
            </a:r>
            <a:r>
              <a:rPr lang="en-US" dirty="0"/>
              <a:t>C</a:t>
            </a:r>
            <a:r>
              <a:rPr lang="en-US" dirty="0" smtClean="0"/>
              <a:t>all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401" t="15260" r="603" b="15529"/>
          <a:stretch>
            <a:fillRect/>
          </a:stretch>
        </p:blipFill>
        <p:spPr bwMode="auto">
          <a:xfrm>
            <a:off x="1555845" y="2142699"/>
            <a:ext cx="8338782" cy="406703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064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41446"/>
            <a:ext cx="8946541" cy="56069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Three general methods are used to pass parameter to OS.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simplest approach is to pass the parameters in register ,if parameter can be store in the register.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If more parameters then they are stored in block or table in memory and address of block is pass as parameter.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Parameters are  also push on stack by program and popped off by OS.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8921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0700" y="546100"/>
            <a:ext cx="580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Types of System call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30300" y="1638300"/>
            <a:ext cx="9283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Process control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Device manipulation 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Information maintenance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File manipulation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Communication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16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5800" y="698500"/>
            <a:ext cx="5575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Process Control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511300" y="2184400"/>
            <a:ext cx="90297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ystem call related to Process Control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End, abort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Load, execute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process, terminate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Get Process, terminate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Get process attributes, set process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Wait for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Allocate and free memory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81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600" y="482600"/>
            <a:ext cx="5930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File management 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27100" y="2209800"/>
            <a:ext cx="10629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System call related to File management </a:t>
            </a:r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file, delete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Open ,close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Read, write, reposition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Get file attributes, set file attributes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04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415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System Call</vt:lpstr>
      <vt:lpstr>PowerPoint Presentation</vt:lpstr>
      <vt:lpstr>PowerPoint Presentation</vt:lpstr>
      <vt:lpstr>PowerPoint Presentation</vt:lpstr>
      <vt:lpstr>Parameter Passing In System Call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</dc:title>
  <dc:creator>PraTiK ChavaN</dc:creator>
  <cp:lastModifiedBy>KAPIL</cp:lastModifiedBy>
  <cp:revision>21</cp:revision>
  <dcterms:created xsi:type="dcterms:W3CDTF">2017-09-20T14:10:19Z</dcterms:created>
  <dcterms:modified xsi:type="dcterms:W3CDTF">2017-09-26T08:45:46Z</dcterms:modified>
</cp:coreProperties>
</file>