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3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A66995-350A-44E0-8A8D-8AC641792F9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3110AF-8316-4536-81A5-6DB774F6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48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0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8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6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FCBA-1FEF-4BDD-A428-99E805C761C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1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99" y="2459295"/>
            <a:ext cx="168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HIV risks/status </a:t>
            </a:r>
          </a:p>
          <a:p>
            <a:pPr algn="ctr"/>
            <a:r>
              <a:rPr lang="en-US" dirty="0" smtClean="0"/>
              <a:t>at study entry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2122" y="19050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1001" y="329936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2642573"/>
            <a:ext cx="5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2597795"/>
            <a:ext cx="180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group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05200" y="2274332"/>
            <a:ext cx="533400" cy="32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05200" y="3033841"/>
            <a:ext cx="533400" cy="318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27382" y="3033841"/>
            <a:ext cx="525618" cy="340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05600" y="552907"/>
            <a:ext cx="1987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multiple_partners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38307" y="1958459"/>
            <a:ext cx="208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known_partner_risk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19665" y="3114694"/>
            <a:ext cx="1520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protected_sex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95060" y="4191000"/>
            <a:ext cx="100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paid_sex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18941" y="2228166"/>
            <a:ext cx="450120" cy="36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</p:cNvCxnSpPr>
          <p:nvPr/>
        </p:nvCxnSpPr>
        <p:spPr>
          <a:xfrm>
            <a:off x="5374732" y="2827239"/>
            <a:ext cx="645068" cy="10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400800" y="838200"/>
            <a:ext cx="397130" cy="1916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1"/>
          </p:cNvCxnSpPr>
          <p:nvPr/>
        </p:nvCxnSpPr>
        <p:spPr>
          <a:xfrm>
            <a:off x="6407956" y="2895600"/>
            <a:ext cx="787104" cy="148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327791"/>
            <a:ext cx="320930" cy="46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6477000" y="2895600"/>
            <a:ext cx="442665" cy="403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085422" y="2832537"/>
            <a:ext cx="315378" cy="5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734101" y="2788571"/>
            <a:ext cx="6280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8600" y="4953000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 smtClean="0"/>
              <a:t>multiple_partners</a:t>
            </a:r>
            <a:r>
              <a:rPr lang="en-US" sz="1100" dirty="0" smtClean="0"/>
              <a:t>: 1 = have multiple concurrent sexual partners</a:t>
            </a:r>
          </a:p>
          <a:p>
            <a:r>
              <a:rPr lang="en-US" sz="1100" dirty="0" err="1" smtClean="0"/>
              <a:t>known_partner_risk</a:t>
            </a:r>
            <a:r>
              <a:rPr lang="en-US" sz="1100" dirty="0" smtClean="0"/>
              <a:t>: 1 = individual knows partner's HIV status</a:t>
            </a:r>
          </a:p>
          <a:p>
            <a:r>
              <a:rPr lang="en-US" sz="1100" dirty="0" err="1" smtClean="0"/>
              <a:t>protected_sex</a:t>
            </a:r>
            <a:r>
              <a:rPr lang="en-US" sz="1100" dirty="0" smtClean="0"/>
              <a:t>: 0 = never uses protection, 1 = sometimes uses protection, 2 = always uses protection</a:t>
            </a:r>
          </a:p>
          <a:p>
            <a:r>
              <a:rPr lang="en-US" sz="1100" dirty="0" err="1" smtClean="0"/>
              <a:t>paid_sex</a:t>
            </a:r>
            <a:r>
              <a:rPr lang="en-US" sz="1100" dirty="0" smtClean="0"/>
              <a:t>: 1 = has received money or drugs for sex</a:t>
            </a:r>
          </a:p>
          <a:p>
            <a:r>
              <a:rPr lang="en-US" sz="1100" dirty="0" err="1" smtClean="0"/>
              <a:t>hiv</a:t>
            </a:r>
            <a:r>
              <a:rPr lang="en-US" sz="1100" dirty="0" smtClean="0"/>
              <a:t>: HIV status at study entry</a:t>
            </a:r>
          </a:p>
          <a:p>
            <a:r>
              <a:rPr lang="en-US" sz="1100" dirty="0" smtClean="0"/>
              <a:t>Population group: African Americans (ASW: African ancestry in SW USA), West Africans (YRI: Yoruba in Nigeria), and East Africans from Kenya (LWK: </a:t>
            </a:r>
            <a:r>
              <a:rPr lang="en-US" sz="1100" dirty="0" err="1" smtClean="0"/>
              <a:t>Luhuya</a:t>
            </a:r>
            <a:r>
              <a:rPr lang="en-US" sz="1100" dirty="0" smtClean="0"/>
              <a:t> in Kenya and MKK: </a:t>
            </a:r>
            <a:r>
              <a:rPr lang="en-US" sz="1100" dirty="0" err="1" smtClean="0"/>
              <a:t>Maasai</a:t>
            </a:r>
            <a:r>
              <a:rPr lang="en-US" sz="1100" dirty="0" smtClean="0"/>
              <a:t> in Kenya)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76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DAG for Dat1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MEDCOM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Gautam, Aarti CTR USARMY MEDCOM USACEHR (US)</dc:creator>
  <cp:lastModifiedBy>Hoke, Allison V </cp:lastModifiedBy>
  <cp:revision>12</cp:revision>
  <cp:lastPrinted>2017-02-01T14:56:30Z</cp:lastPrinted>
  <dcterms:created xsi:type="dcterms:W3CDTF">2017-01-30T02:47:15Z</dcterms:created>
  <dcterms:modified xsi:type="dcterms:W3CDTF">2017-02-01T16:23:47Z</dcterms:modified>
</cp:coreProperties>
</file>