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8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FCBA-1FEF-4BDD-A428-99E805C761C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99" y="2459295"/>
            <a:ext cx="16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 risks/status </a:t>
            </a:r>
          </a:p>
          <a:p>
            <a:r>
              <a:rPr lang="en-US" dirty="0" smtClean="0"/>
              <a:t>at study entry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1953" y="195845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0832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2569607"/>
            <a:ext cx="5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747654" y="2143125"/>
            <a:ext cx="3144299" cy="63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466" y="2575441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group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2" idx="1"/>
          </p:cNvCxnSpPr>
          <p:nvPr/>
        </p:nvCxnSpPr>
        <p:spPr>
          <a:xfrm>
            <a:off x="5222332" y="2754273"/>
            <a:ext cx="3402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47654" y="2960132"/>
            <a:ext cx="3052946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>
            <a:off x="5105400" y="2327791"/>
            <a:ext cx="116932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891953" y="2938939"/>
            <a:ext cx="213447" cy="26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0"/>
          </p:cNvCxnSpPr>
          <p:nvPr/>
        </p:nvCxnSpPr>
        <p:spPr>
          <a:xfrm>
            <a:off x="5552711" y="2327791"/>
            <a:ext cx="296955" cy="24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2"/>
          </p:cNvCxnSpPr>
          <p:nvPr/>
        </p:nvCxnSpPr>
        <p:spPr>
          <a:xfrm flipV="1">
            <a:off x="5552711" y="2938939"/>
            <a:ext cx="296955" cy="26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 flipV="1">
            <a:off x="1981200" y="2760107"/>
            <a:ext cx="1438266" cy="5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8600" y="495300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/>
              <a:t>multiple_partners</a:t>
            </a:r>
            <a:r>
              <a:rPr lang="en-US" sz="1100" dirty="0" smtClean="0"/>
              <a:t>: 1 = have multiple concurrent sexual partners</a:t>
            </a:r>
          </a:p>
          <a:p>
            <a:r>
              <a:rPr lang="en-US" sz="1100" dirty="0" err="1" smtClean="0"/>
              <a:t>known_partner_risk</a:t>
            </a:r>
            <a:r>
              <a:rPr lang="en-US" sz="1100" dirty="0" smtClean="0"/>
              <a:t>: 1 = individual knows partner's HIV status</a:t>
            </a:r>
          </a:p>
          <a:p>
            <a:r>
              <a:rPr lang="en-US" sz="1100" dirty="0" err="1" smtClean="0"/>
              <a:t>protected_sex</a:t>
            </a:r>
            <a:r>
              <a:rPr lang="en-US" sz="1100" dirty="0" smtClean="0"/>
              <a:t>: 0 = never uses protection, 1 = sometimes uses protection, 2 = always uses protection</a:t>
            </a:r>
          </a:p>
          <a:p>
            <a:r>
              <a:rPr lang="en-US" sz="1100" dirty="0" err="1" smtClean="0"/>
              <a:t>paid_sex</a:t>
            </a:r>
            <a:r>
              <a:rPr lang="en-US" sz="1100" dirty="0" smtClean="0"/>
              <a:t>: 1 = has received money or drugs for sex</a:t>
            </a:r>
          </a:p>
          <a:p>
            <a:r>
              <a:rPr lang="en-US" sz="1100" dirty="0" err="1" smtClean="0"/>
              <a:t>share_neeldes</a:t>
            </a:r>
            <a:r>
              <a:rPr lang="en-US" sz="1100" dirty="0" smtClean="0"/>
              <a:t>: 1 = has shared needles with other IV drug users (not present in all data sets)</a:t>
            </a:r>
          </a:p>
          <a:p>
            <a:r>
              <a:rPr lang="en-US" sz="1100" dirty="0" err="1" smtClean="0"/>
              <a:t>hiv</a:t>
            </a:r>
            <a:r>
              <a:rPr lang="en-US" sz="1100" dirty="0" smtClean="0"/>
              <a:t>: HIV status at study entry</a:t>
            </a:r>
            <a:endParaRPr 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6525025" y="1295400"/>
            <a:ext cx="198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multiple_partners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958459"/>
            <a:ext cx="208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known_partner_risk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06384" y="2575441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protected_sex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55184" y="3320534"/>
            <a:ext cx="100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paid_sex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85656" y="4114800"/>
            <a:ext cx="154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share_needies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8" idx="3"/>
          </p:cNvCxnSpPr>
          <p:nvPr/>
        </p:nvCxnSpPr>
        <p:spPr>
          <a:xfrm>
            <a:off x="5552711" y="2143125"/>
            <a:ext cx="848089" cy="63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486400" y="2775466"/>
            <a:ext cx="9144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>
            <a:off x="6136732" y="2754273"/>
            <a:ext cx="187868" cy="21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4" idx="1"/>
          </p:cNvCxnSpPr>
          <p:nvPr/>
        </p:nvCxnSpPr>
        <p:spPr>
          <a:xfrm flipV="1">
            <a:off x="6352773" y="1480066"/>
            <a:ext cx="172252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8" idx="1"/>
          </p:cNvCxnSpPr>
          <p:nvPr/>
        </p:nvCxnSpPr>
        <p:spPr>
          <a:xfrm>
            <a:off x="6400800" y="2938939"/>
            <a:ext cx="384856" cy="136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86926" y="2819400"/>
            <a:ext cx="568258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573052" y="2327791"/>
            <a:ext cx="198003" cy="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73052" y="2775466"/>
            <a:ext cx="23333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  <a:endCxn id="45" idx="0"/>
          </p:cNvCxnSpPr>
          <p:nvPr/>
        </p:nvCxnSpPr>
        <p:spPr>
          <a:xfrm>
            <a:off x="7518663" y="1664732"/>
            <a:ext cx="1" cy="29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4" idx="2"/>
            <a:endCxn id="45" idx="0"/>
          </p:cNvCxnSpPr>
          <p:nvPr/>
        </p:nvCxnSpPr>
        <p:spPr>
          <a:xfrm>
            <a:off x="7518663" y="1664732"/>
            <a:ext cx="1" cy="293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18661" y="2293558"/>
            <a:ext cx="1" cy="293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18660" y="2954374"/>
            <a:ext cx="1" cy="293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4" idx="3"/>
            <a:endCxn id="45" idx="3"/>
          </p:cNvCxnSpPr>
          <p:nvPr/>
        </p:nvCxnSpPr>
        <p:spPr>
          <a:xfrm>
            <a:off x="8512300" y="1480066"/>
            <a:ext cx="48027" cy="663059"/>
          </a:xfrm>
          <a:prstGeom prst="curvedConnector3">
            <a:avLst>
              <a:gd name="adj1" fmla="val 575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4" idx="3"/>
            <a:endCxn id="46" idx="3"/>
          </p:cNvCxnSpPr>
          <p:nvPr/>
        </p:nvCxnSpPr>
        <p:spPr>
          <a:xfrm flipH="1">
            <a:off x="8326993" y="1480066"/>
            <a:ext cx="185307" cy="1280041"/>
          </a:xfrm>
          <a:prstGeom prst="curvedConnector3">
            <a:avLst>
              <a:gd name="adj1" fmla="val -123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4" idx="3"/>
          </p:cNvCxnSpPr>
          <p:nvPr/>
        </p:nvCxnSpPr>
        <p:spPr>
          <a:xfrm flipH="1">
            <a:off x="8229600" y="1480066"/>
            <a:ext cx="282700" cy="2089666"/>
          </a:xfrm>
          <a:prstGeom prst="curvedConnector4">
            <a:avLst>
              <a:gd name="adj1" fmla="val -80863"/>
              <a:gd name="adj2" fmla="val 99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4" idx="3"/>
            <a:endCxn id="48" idx="3"/>
          </p:cNvCxnSpPr>
          <p:nvPr/>
        </p:nvCxnSpPr>
        <p:spPr>
          <a:xfrm flipH="1">
            <a:off x="8333067" y="1480066"/>
            <a:ext cx="179233" cy="2819400"/>
          </a:xfrm>
          <a:prstGeom prst="curvedConnector3">
            <a:avLst>
              <a:gd name="adj1" fmla="val -1275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2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Gautam, Aarti CTR USARMY MEDCOM USACEHR (US)</dc:creator>
  <cp:lastModifiedBy>Hammamieh, Rasha CIV USARMY MEDCOM USACEHR (US)</cp:lastModifiedBy>
  <cp:revision>4</cp:revision>
  <dcterms:created xsi:type="dcterms:W3CDTF">2017-01-30T02:47:15Z</dcterms:created>
  <dcterms:modified xsi:type="dcterms:W3CDTF">2017-01-30T14:24:49Z</dcterms:modified>
</cp:coreProperties>
</file>