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B7C8F-5D30-4C1D-98C5-27292F047E42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D2A4-580A-47F6-BABA-F69B266BF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8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D2A4-580A-47F6-BABA-F69B266BF11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1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9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2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11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6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9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17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2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9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2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15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BFCE-BB33-5822-286E-62C1314E9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684" y="2305546"/>
            <a:ext cx="6724835" cy="1701302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Managing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053B-1829-8D60-77EA-85670FDD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280" y="4151902"/>
            <a:ext cx="6987645" cy="138853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Turning Criticism into Constructive Growth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EA932-3FE1-A5E3-9BBB-E12A50A30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3177" y="197225"/>
            <a:ext cx="6481224" cy="26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58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91BC-D0D8-DFFA-F5FC-731539C5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0319"/>
            <a:ext cx="10018713" cy="891988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Benefits of Managing Feedback Well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144FC8-DF39-4D33-3161-DAD7761EE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1329" y="1264429"/>
            <a:ext cx="497988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Strengthens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Encourages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continuous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trust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Helps reach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goals faster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more effectively</a:t>
            </a:r>
          </a:p>
        </p:txBody>
      </p:sp>
    </p:spTree>
    <p:extLst>
      <p:ext uri="{BB962C8B-B14F-4D97-AF65-F5344CB8AC3E}">
        <p14:creationId xmlns:p14="http://schemas.microsoft.com/office/powerpoint/2010/main" val="79963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3AE7-F684-1D71-63A9-F908B541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205" y="457200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1D43F-4681-4352-E94E-2AB9E3A2F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781" y="22097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Takeaway:</a:t>
            </a:r>
            <a:r>
              <a:rPr lang="en-US" dirty="0">
                <a:solidFill>
                  <a:schemeClr val="bg1"/>
                </a:solidFill>
              </a:rPr>
              <a:t> Feedback is not criticism—it's an opportunity to grow.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Embrace feedback with an open mind.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Ask for it regularly, give it wisely, and act on it consistently.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                    </a:t>
            </a:r>
            <a:r>
              <a:rPr lang="en-US" i="1" dirty="0">
                <a:solidFill>
                  <a:schemeClr val="bg1"/>
                </a:solidFill>
              </a:rPr>
              <a:t>"Feedback is the breakfast of champions."</a:t>
            </a:r>
            <a:r>
              <a:rPr lang="en-US" dirty="0">
                <a:solidFill>
                  <a:schemeClr val="bg1"/>
                </a:solidFill>
              </a:rPr>
              <a:t> – Ken Blanchard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324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3510-DBFB-BB67-E49A-5DD048E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158" y="2111188"/>
            <a:ext cx="10018713" cy="1752599"/>
          </a:xfrm>
        </p:spPr>
        <p:txBody>
          <a:bodyPr/>
          <a:lstStyle/>
          <a:p>
            <a:r>
              <a:rPr lang="en-IN" b="1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044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88E0-EEC6-AF32-A26B-6D20DD82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63" y="363071"/>
            <a:ext cx="10018713" cy="1035424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D7A8-ABAE-78C6-D069-BD2125DB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86" y="1281953"/>
            <a:ext cx="6565996" cy="46257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Feedback is information given to someone about their performance, behavior, or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can be verbal or written, formal or informal.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Purpose: To help a person or team improve, grow, and understand how others perceive their actions.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Example: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“A teacher telling a student how to improve their assignment” or</a:t>
            </a:r>
            <a:b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“Your manager giving comments on your recent project.”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D6CF7-E20E-3E6C-D52F-613479C46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59" y="1398495"/>
            <a:ext cx="4168588" cy="373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6CD6-E1FE-7B4B-D5F4-BAD54A0E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2059"/>
            <a:ext cx="10018713" cy="874059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Types of Feedback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C01561-E58D-4888-0754-4E4CE91C6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869576"/>
            <a:ext cx="10555289" cy="575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Positive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Encouraging and appreciative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Builds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Example: “Great job on the presentation. Your visuals were very clear!”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2.</a:t>
            </a: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Constructive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Suggests improvement while being respectful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Focuses on how to do 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Example: “The content was good, but speaking a bit slower would help the audience follow better.”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3.Negative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Often blunt or harsh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Can demotivate if not given carefully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Example: “This was a bad report—you didn’t even follow the format.”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5F012-C631-2954-B816-C9F9FBBB63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36858" y="53789"/>
            <a:ext cx="408342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6094-290B-5DEF-98F8-3C82250B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279" y="107577"/>
            <a:ext cx="10018713" cy="95922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How to Give Effective Feedback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D89DF-395F-AE2F-166D-21302F34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5279" y="1066800"/>
            <a:ext cx="610229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– Don’t just say “good job,” say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it was good.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not the person – “The project lacked structure” instead of “You’re disorganized.”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Sandwich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Start with something positive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Give constructive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End with encouragement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Give feedback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soon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after the event – timing matters.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empathetic and respectful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ECAFD0-28AF-8335-3788-12628A18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081" y="1275229"/>
            <a:ext cx="4096871" cy="30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9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6890-B1D3-8A71-2437-8EA50ECC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066" y="345141"/>
            <a:ext cx="10018713" cy="927847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How to Receive Feedback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523452-11EC-5691-727C-705667775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066" y="1272988"/>
            <a:ext cx="64404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Listen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fully before responding.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Don’t take it personally – focus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not the tone.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Ask questions like: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“Can you give me an example?” or “How can I improve that part?”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Reflect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before reacting.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Take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helpful feedback to show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AD9A4-5CC5-322D-421D-97EA5F66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183776"/>
            <a:ext cx="3578226" cy="21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30BB-0518-5D55-1D57-1330F83A7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07895"/>
            <a:ext cx="10018713" cy="918882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The Feedback Cycle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6A2A0F-003D-59D4-BE28-BDA58F0DC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813" y="1699778"/>
            <a:ext cx="53816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Give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Share thoughts or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Receive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Understand and reflect.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 on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Apply it to improve.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Show better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Loop continues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Continuous development.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4965A-BD02-672E-5FC3-C7DB22BB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41" y="1699778"/>
            <a:ext cx="3738282" cy="373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2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A092-3585-047D-3E69-F5C4B06C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2036"/>
            <a:ext cx="10018713" cy="829235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Feedback in Different Settings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FDFF9-57BE-6C39-022C-413D3C572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0552" y="1280529"/>
            <a:ext cx="444544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Workplace: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evaluations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Education: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Teacher to student (grades, comments)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Peer reviews (group 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service: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feedback on services/products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Ratings and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9080F-3FDE-B3FA-4F63-3D913044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218" y="1532966"/>
            <a:ext cx="4275460" cy="2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9299-8502-4225-6098-EB56BECF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9966"/>
            <a:ext cx="10018713" cy="766482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Best Practices for Managing Feedback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51D705-7F45-70ED-CB17-1507361B7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4332" y="1353672"/>
            <a:ext cx="86185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safe 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open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anonymous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feedback when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 feedback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two-way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Don’t ignore feedback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follow 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show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celebrate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CAE33-2D5F-68CB-98B3-5159F63D32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8057" y="3490478"/>
            <a:ext cx="4162808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1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BB04-2F2F-37C9-E29F-59ABE1E4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4106"/>
            <a:ext cx="10018713" cy="820271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1"/>
                </a:solidFill>
              </a:rPr>
              <a:t>Tools &amp;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73B3B0-4980-1382-3787-DFB022EDF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287840"/>
            <a:ext cx="62921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Digital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Google 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Microsoft 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SurveyMonkey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Suggestion boxes (physical or digital)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One-on-one check-ins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 feedback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360-degree feedback (from peers, subordinates, superiors)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8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534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Parallax</vt:lpstr>
      <vt:lpstr>Managing Feedback</vt:lpstr>
      <vt:lpstr>What is Feedback?</vt:lpstr>
      <vt:lpstr>Types of Feedback</vt:lpstr>
      <vt:lpstr>How to Give Effective Feedback</vt:lpstr>
      <vt:lpstr>How to Receive Feedback</vt:lpstr>
      <vt:lpstr>The Feedback Cycle</vt:lpstr>
      <vt:lpstr>Feedback in Different Settings</vt:lpstr>
      <vt:lpstr>Best Practices for Managing Feedback</vt:lpstr>
      <vt:lpstr>Tools &amp; Techniques</vt:lpstr>
      <vt:lpstr>Benefits of Managing Feedback Well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nandu pareek</dc:creator>
  <cp:lastModifiedBy>nandu pareek</cp:lastModifiedBy>
  <cp:revision>3</cp:revision>
  <dcterms:created xsi:type="dcterms:W3CDTF">2025-04-08T15:57:25Z</dcterms:created>
  <dcterms:modified xsi:type="dcterms:W3CDTF">2025-04-08T17:37:05Z</dcterms:modified>
</cp:coreProperties>
</file>