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1b27cd056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1b27cd056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1b27cd056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1b27cd056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1b27cd056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1b27cd056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1b27cd056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1b27cd056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57d284a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57d284a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1b27cd056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1b27cd056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1b27cd056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1b27cd056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27950" y="256975"/>
            <a:ext cx="7688100" cy="19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70">
                <a:solidFill>
                  <a:srgbClr val="F4CCCC"/>
                </a:solidFill>
              </a:rPr>
              <a:t>BIRLA INSTITUTE OF TECHNOLOGY AND SCIENCE, PILANI</a:t>
            </a:r>
            <a:endParaRPr sz="1970">
              <a:solidFill>
                <a:srgbClr val="F4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70">
              <a:solidFill>
                <a:srgbClr val="F4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70">
                <a:solidFill>
                  <a:srgbClr val="F4CCCC"/>
                </a:solidFill>
              </a:rPr>
              <a:t>8</a:t>
            </a:r>
            <a:r>
              <a:rPr lang="en" sz="1970">
                <a:solidFill>
                  <a:srgbClr val="F4CCCC"/>
                </a:solidFill>
              </a:rPr>
              <a:t>th SEMESTER 2019-24 Batch</a:t>
            </a:r>
            <a:endParaRPr sz="1970">
              <a:solidFill>
                <a:srgbClr val="F4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70">
                <a:solidFill>
                  <a:srgbClr val="F4CCCC"/>
                </a:solidFill>
              </a:rPr>
              <a:t>DISSERTATION</a:t>
            </a:r>
            <a:endParaRPr sz="1970"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>
                <a:solidFill>
                  <a:srgbClr val="C9DAF8"/>
                </a:solidFill>
              </a:rPr>
              <a:t>Topic : </a:t>
            </a:r>
            <a:r>
              <a:rPr lang="en" sz="1400">
                <a:solidFill>
                  <a:srgbClr val="C9DAF8"/>
                </a:solidFill>
              </a:rPr>
              <a:t>Exploratory Data Analysis (EDA) on Women’s health and fitness - A case study.</a:t>
            </a:r>
            <a:endParaRPr sz="2540">
              <a:solidFill>
                <a:srgbClr val="C9DAF8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74400" y="2499800"/>
            <a:ext cx="39924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64">
                <a:solidFill>
                  <a:srgbClr val="FCE5CD"/>
                </a:solidFill>
              </a:rPr>
              <a:t>Submitted to :</a:t>
            </a:r>
            <a:endParaRPr b="1" sz="2164">
              <a:solidFill>
                <a:srgbClr val="FCE5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2CC"/>
                </a:solidFill>
              </a:rPr>
              <a:t>Examiners: </a:t>
            </a:r>
            <a:endParaRPr sz="1800">
              <a:solidFill>
                <a:srgbClr val="FFF2CC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2CC"/>
                </a:solidFill>
              </a:rPr>
              <a:t>Prof. Gururaj H S,</a:t>
            </a:r>
            <a:endParaRPr sz="1800">
              <a:solidFill>
                <a:srgbClr val="FFF2CC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2CC"/>
                </a:solidFill>
              </a:rPr>
              <a:t>Prof. Mohammad Saleem Bagewadi </a:t>
            </a:r>
            <a:endParaRPr sz="18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2CC"/>
                </a:solidFill>
              </a:rPr>
              <a:t>Supervisor:</a:t>
            </a:r>
            <a:endParaRPr sz="18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2CC"/>
                </a:solidFill>
              </a:rPr>
              <a:t>	Siva Prasad Geetha Nagarajan</a:t>
            </a:r>
            <a:endParaRPr sz="1800">
              <a:solidFill>
                <a:srgbClr val="FFF2CC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589150" y="2652200"/>
            <a:ext cx="28269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CE5CD"/>
                </a:solidFill>
              </a:rPr>
              <a:t>Submitted by :</a:t>
            </a:r>
            <a:endParaRPr b="1">
              <a:solidFill>
                <a:srgbClr val="FCE5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</a:rPr>
              <a:t>Aarti Pramod</a:t>
            </a:r>
            <a:endParaRPr>
              <a:solidFill>
                <a:srgbClr val="FCE5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</a:rPr>
              <a:t>2019AT15015</a:t>
            </a:r>
            <a:endParaRPr>
              <a:solidFill>
                <a:srgbClr val="FCE5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CE5CD"/>
                </a:solidFill>
              </a:rPr>
              <a:t>Date : </a:t>
            </a:r>
            <a:r>
              <a:rPr lang="en">
                <a:solidFill>
                  <a:srgbClr val="FCE5CD"/>
                </a:solidFill>
              </a:rPr>
              <a:t>2024-02-04</a:t>
            </a:r>
            <a:endParaRPr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287450" y="244700"/>
            <a:ext cx="2654400" cy="7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Contents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287450" y="1403850"/>
            <a:ext cx="2968800" cy="30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147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620"/>
              <a:buAutoNum type="arabicPeriod"/>
            </a:pPr>
            <a:r>
              <a:rPr lang="en" sz="1620">
                <a:solidFill>
                  <a:srgbClr val="FCE5CD"/>
                </a:solidFill>
              </a:rPr>
              <a:t>Topic Introduction</a:t>
            </a:r>
            <a:endParaRPr sz="1620">
              <a:solidFill>
                <a:srgbClr val="FCE5CD"/>
              </a:solidFill>
            </a:endParaRPr>
          </a:p>
          <a:p>
            <a:pPr indent="-33147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620"/>
              <a:buAutoNum type="arabicPeriod"/>
            </a:pPr>
            <a:r>
              <a:rPr lang="en" sz="1620">
                <a:solidFill>
                  <a:srgbClr val="FCE5CD"/>
                </a:solidFill>
              </a:rPr>
              <a:t>Objectives </a:t>
            </a:r>
            <a:endParaRPr sz="1620">
              <a:solidFill>
                <a:srgbClr val="FCE5CD"/>
              </a:solidFill>
            </a:endParaRPr>
          </a:p>
          <a:p>
            <a:pPr indent="-33147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620"/>
              <a:buAutoNum type="arabicPeriod"/>
            </a:pPr>
            <a:r>
              <a:rPr lang="en" sz="1620">
                <a:solidFill>
                  <a:srgbClr val="FCE5CD"/>
                </a:solidFill>
              </a:rPr>
              <a:t>Methodology </a:t>
            </a:r>
            <a:endParaRPr sz="1620">
              <a:solidFill>
                <a:srgbClr val="FCE5CD"/>
              </a:solidFill>
            </a:endParaRPr>
          </a:p>
          <a:p>
            <a:pPr indent="-33147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620"/>
              <a:buAutoNum type="arabicPeriod"/>
            </a:pPr>
            <a:r>
              <a:rPr lang="en" sz="1620">
                <a:solidFill>
                  <a:srgbClr val="FCE5CD"/>
                </a:solidFill>
              </a:rPr>
              <a:t>Future Enhancements</a:t>
            </a:r>
            <a:endParaRPr sz="162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5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241200" y="170700"/>
            <a:ext cx="3089100" cy="7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2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sz="4500"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360775" y="1098550"/>
            <a:ext cx="7595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</a:rPr>
              <a:t>Exploratory Data Analysis (EDA) on Women’s health and fitness - A case study.</a:t>
            </a:r>
            <a:endParaRPr>
              <a:solidFill>
                <a:srgbClr val="FCE5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360775" y="1870250"/>
            <a:ext cx="7178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Unveiling Health and Fitness Insights through Exploratory Data Analysis based on gender and location using python.</a:t>
            </a:r>
            <a:endParaRPr sz="1900"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360775" y="2997950"/>
            <a:ext cx="728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CE5CD"/>
                </a:solidFill>
              </a:rPr>
              <a:t>Data Visualization in an interactive dashboard using streamlit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ctrTitle"/>
          </p:nvPr>
        </p:nvSpPr>
        <p:spPr>
          <a:xfrm>
            <a:off x="435450" y="300194"/>
            <a:ext cx="2173200" cy="90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CE5CD"/>
                </a:solidFill>
              </a:rPr>
              <a:t>Objectives</a:t>
            </a:r>
            <a:endParaRPr sz="2500">
              <a:solidFill>
                <a:srgbClr val="FCE5CD"/>
              </a:solidFill>
            </a:endParaRPr>
          </a:p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990525" y="1322875"/>
            <a:ext cx="76776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20">
                <a:solidFill>
                  <a:srgbClr val="FCE5CD"/>
                </a:solidFill>
              </a:rPr>
              <a:t>To conduct an in-depth exploration of health and fitness data using Python programming</a:t>
            </a:r>
            <a:endParaRPr sz="142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20">
                <a:solidFill>
                  <a:srgbClr val="FCE5CD"/>
                </a:solidFill>
              </a:rPr>
              <a:t>language.</a:t>
            </a:r>
            <a:endParaRPr sz="142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520"/>
          </a:p>
        </p:txBody>
      </p:sp>
      <p:sp>
        <p:nvSpPr>
          <p:cNvPr id="108" name="Google Shape;108;p16"/>
          <p:cNvSpPr/>
          <p:nvPr/>
        </p:nvSpPr>
        <p:spPr>
          <a:xfrm>
            <a:off x="481050" y="1480075"/>
            <a:ext cx="314400" cy="296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990525" y="2025725"/>
            <a:ext cx="76776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20">
                <a:solidFill>
                  <a:srgbClr val="FCE5CD"/>
                </a:solidFill>
              </a:rPr>
              <a:t>To identify patterns, trends, and relationships within the data that can provide insights</a:t>
            </a:r>
            <a:endParaRPr sz="142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20">
                <a:solidFill>
                  <a:srgbClr val="FCE5CD"/>
                </a:solidFill>
              </a:rPr>
              <a:t>into health and fitness behaviours.</a:t>
            </a:r>
            <a:endParaRPr sz="142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520"/>
          </a:p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990525" y="2663775"/>
            <a:ext cx="76776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20">
                <a:solidFill>
                  <a:srgbClr val="FCE5CD"/>
                </a:solidFill>
              </a:rPr>
              <a:t>To develop visualisations and data summaries that effectively communicate the findings</a:t>
            </a:r>
            <a:endParaRPr sz="142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20">
                <a:solidFill>
                  <a:srgbClr val="FCE5CD"/>
                </a:solidFill>
              </a:rPr>
              <a:t>of the analysis using streamline library.</a:t>
            </a:r>
            <a:endParaRPr sz="142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520"/>
          </a:p>
        </p:txBody>
      </p:sp>
      <p:sp>
        <p:nvSpPr>
          <p:cNvPr id="111" name="Google Shape;111;p16"/>
          <p:cNvSpPr/>
          <p:nvPr/>
        </p:nvSpPr>
        <p:spPr>
          <a:xfrm>
            <a:off x="481050" y="2150525"/>
            <a:ext cx="314400" cy="296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481050" y="2820975"/>
            <a:ext cx="314400" cy="296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ctrTitle"/>
          </p:nvPr>
        </p:nvSpPr>
        <p:spPr>
          <a:xfrm>
            <a:off x="305950" y="281694"/>
            <a:ext cx="3153900" cy="9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Methodology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361450" y="1239600"/>
            <a:ext cx="8075400" cy="3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➢"/>
            </a:pPr>
            <a:r>
              <a:rPr b="1" lang="en">
                <a:solidFill>
                  <a:srgbClr val="C9DAF8"/>
                </a:solidFill>
              </a:rPr>
              <a:t>Data Collection:</a:t>
            </a:r>
            <a:r>
              <a:rPr b="1" lang="en">
                <a:solidFill>
                  <a:srgbClr val="FFF2CC"/>
                </a:solidFill>
              </a:rPr>
              <a:t> </a:t>
            </a:r>
            <a:r>
              <a:rPr lang="en">
                <a:solidFill>
                  <a:srgbClr val="FFF2CC"/>
                </a:solidFill>
              </a:rPr>
              <a:t>Utilize various data sources, including wearable devices, fitness apps,</a:t>
            </a:r>
            <a:endParaRPr>
              <a:solidFill>
                <a:srgbClr val="FFF2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healthcare records, and publicly available datasets, to gather a comprehensive collection</a:t>
            </a:r>
            <a:endParaRPr>
              <a:solidFill>
                <a:srgbClr val="FFF2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of health and fitness data.</a:t>
            </a:r>
            <a:endParaRPr>
              <a:solidFill>
                <a:srgbClr val="FFF2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2CC"/>
              </a:solidFill>
            </a:endParaRPr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➢"/>
            </a:pPr>
            <a:r>
              <a:rPr b="1" lang="en">
                <a:solidFill>
                  <a:srgbClr val="C9DAF8"/>
                </a:solidFill>
              </a:rPr>
              <a:t>Data Preprocessing: </a:t>
            </a:r>
            <a:r>
              <a:rPr lang="en">
                <a:solidFill>
                  <a:srgbClr val="FFF2CC"/>
                </a:solidFill>
              </a:rPr>
              <a:t>Employ Python libraries like pandas and NumPy to clean and</a:t>
            </a:r>
            <a:endParaRPr>
              <a:solidFill>
                <a:srgbClr val="FFF2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prepare the data for analysis, handling data inconsistencies, and data transformations.</a:t>
            </a:r>
            <a:endParaRPr>
              <a:solidFill>
                <a:srgbClr val="FFF2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2CC"/>
              </a:solidFill>
            </a:endParaRPr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➢"/>
            </a:pPr>
            <a:r>
              <a:rPr b="1" lang="en">
                <a:solidFill>
                  <a:srgbClr val="C9DAF8"/>
                </a:solidFill>
              </a:rPr>
              <a:t>Exploratory Data Analysis (EDA):</a:t>
            </a:r>
            <a:r>
              <a:rPr lang="en">
                <a:solidFill>
                  <a:srgbClr val="EA9999"/>
                </a:solidFill>
              </a:rPr>
              <a:t> </a:t>
            </a:r>
            <a:r>
              <a:rPr lang="en">
                <a:solidFill>
                  <a:srgbClr val="FFF2CC"/>
                </a:solidFill>
              </a:rPr>
              <a:t>Conduct EDA using Python libraries like pandas.</a:t>
            </a:r>
            <a:endParaRPr>
              <a:solidFill>
                <a:srgbClr val="FFF2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2CC"/>
              </a:solidFill>
            </a:endParaRPr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➢"/>
            </a:pPr>
            <a:r>
              <a:rPr b="1" lang="en">
                <a:solidFill>
                  <a:srgbClr val="C9DAF8"/>
                </a:solidFill>
              </a:rPr>
              <a:t>Data Visualization:</a:t>
            </a:r>
            <a:r>
              <a:rPr lang="en">
                <a:solidFill>
                  <a:srgbClr val="C9DAF8"/>
                </a:solidFill>
              </a:rPr>
              <a:t> </a:t>
            </a:r>
            <a:r>
              <a:rPr lang="en">
                <a:solidFill>
                  <a:srgbClr val="FFF2CC"/>
                </a:solidFill>
              </a:rPr>
              <a:t>Create informative and engaging visualizations using Python</a:t>
            </a:r>
            <a:endParaRPr>
              <a:solidFill>
                <a:srgbClr val="FFF2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libraries like Matplotlib, Seaborn, plotly and streamlit to represent the data insights.</a:t>
            </a:r>
            <a:endParaRPr>
              <a:solidFill>
                <a:srgbClr val="FFF2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2CC"/>
              </a:solidFill>
            </a:endParaRPr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➢"/>
            </a:pPr>
            <a:r>
              <a:rPr b="1" lang="en">
                <a:solidFill>
                  <a:srgbClr val="C9DAF8"/>
                </a:solidFill>
              </a:rPr>
              <a:t>Data Summaries:</a:t>
            </a:r>
            <a:r>
              <a:rPr lang="en">
                <a:solidFill>
                  <a:srgbClr val="6D9EEB"/>
                </a:solidFill>
              </a:rPr>
              <a:t> </a:t>
            </a:r>
            <a:r>
              <a:rPr lang="en">
                <a:solidFill>
                  <a:srgbClr val="FFF2CC"/>
                </a:solidFill>
              </a:rPr>
              <a:t>Summarize the key findings and insights obtained from the EDA,</a:t>
            </a:r>
            <a:endParaRPr>
              <a:solidFill>
                <a:srgbClr val="FFF2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highlighting patterns, trends, and relationships within the data.</a:t>
            </a:r>
            <a:endParaRPr>
              <a:solidFill>
                <a:srgbClr val="FFF2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875" y="1486925"/>
            <a:ext cx="3844002" cy="28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231275" y="259025"/>
            <a:ext cx="5041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Visualization in Streamlit page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360775" y="934325"/>
            <a:ext cx="25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treamlit  run app.py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"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86925"/>
            <a:ext cx="4843076" cy="2827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ctrTitle"/>
          </p:nvPr>
        </p:nvSpPr>
        <p:spPr>
          <a:xfrm>
            <a:off x="176450" y="207675"/>
            <a:ext cx="5411100" cy="9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Future Enhancements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361450" y="1339100"/>
            <a:ext cx="75297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AutoNum type="arabicPeriod"/>
            </a:pPr>
            <a:r>
              <a:rPr lang="en">
                <a:solidFill>
                  <a:srgbClr val="FFF2CC"/>
                </a:solidFill>
              </a:rPr>
              <a:t>User can upload the data in any of the (excel, csv , pnj , or jpg, pdf) format and do the data analysis on the data.</a:t>
            </a:r>
            <a:endParaRPr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2CC"/>
              </a:solidFill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AutoNum type="arabicPeriod"/>
            </a:pPr>
            <a:r>
              <a:rPr lang="en">
                <a:solidFill>
                  <a:srgbClr val="FFF2CC"/>
                </a:solidFill>
              </a:rPr>
              <a:t>Use NLP and OCR technologies to read the data and produce result.</a:t>
            </a:r>
            <a:endParaRPr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2CC"/>
              </a:solidFill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AutoNum type="arabicPeriod"/>
            </a:pPr>
            <a:r>
              <a:rPr lang="en">
                <a:solidFill>
                  <a:srgbClr val="FFF2CC"/>
                </a:solidFill>
              </a:rPr>
              <a:t>Build ML models to predict different scenarios and possible </a:t>
            </a:r>
            <a:r>
              <a:rPr lang="en">
                <a:solidFill>
                  <a:srgbClr val="FFF2CC"/>
                </a:solidFill>
              </a:rPr>
              <a:t>health issues for the corresponding authorities to take precautions or preventive actions and spread awareness.</a:t>
            </a:r>
            <a:endParaRPr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2CC"/>
              </a:solidFill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AutoNum type="arabicPeriod"/>
            </a:pPr>
            <a:r>
              <a:rPr lang="en">
                <a:solidFill>
                  <a:srgbClr val="FFF2CC"/>
                </a:solidFill>
              </a:rPr>
              <a:t>Can be further developed to perform real time dashboard by streaming live data for quick decision making.</a:t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ctrTitle"/>
          </p:nvPr>
        </p:nvSpPr>
        <p:spPr>
          <a:xfrm>
            <a:off x="870250" y="1512038"/>
            <a:ext cx="42555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F9CB9C"/>
                </a:solidFill>
              </a:rPr>
              <a:t>Thank You</a:t>
            </a:r>
            <a:endParaRPr sz="3900"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