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64" r:id="rId4"/>
    <p:sldId id="269" r:id="rId5"/>
    <p:sldId id="270" r:id="rId6"/>
    <p:sldId id="273" r:id="rId7"/>
    <p:sldId id="259" r:id="rId8"/>
    <p:sldId id="257" r:id="rId9"/>
    <p:sldId id="266" r:id="rId10"/>
    <p:sldId id="267" r:id="rId11"/>
    <p:sldId id="260" r:id="rId12"/>
    <p:sldId id="272" r:id="rId13"/>
    <p:sldId id="268" r:id="rId14"/>
    <p:sldId id="262" r:id="rId15"/>
    <p:sldId id="263" r:id="rId16"/>
    <p:sldId id="271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5"/>
    <p:restoredTop sz="81630"/>
  </p:normalViewPr>
  <p:slideViewPr>
    <p:cSldViewPr snapToGrid="0" snapToObjects="1">
      <p:cViewPr varScale="1">
        <p:scale>
          <a:sx n="102" d="100"/>
          <a:sy n="102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F383D-5C82-4D4F-B355-CC5C30C65C95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46327-AA5F-7343-A16D-2A76EB99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28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46327-AA5F-7343-A16D-2A76EB998B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10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Especially for new user</a:t>
            </a:r>
          </a:p>
          <a:p>
            <a:pPr marL="0" indent="0">
              <a:buNone/>
            </a:pPr>
            <a:r>
              <a:rPr lang="en-US" dirty="0" smtClean="0"/>
              <a:t> Making the system more usable by addressing the drawbacks in </a:t>
            </a:r>
            <a:r>
              <a:rPr lang="en-US" dirty="0" err="1" smtClean="0"/>
              <a:t>Stackoverfow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46327-AA5F-7343-A16D-2A76EB998B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25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Especially for new user</a:t>
            </a:r>
          </a:p>
          <a:p>
            <a:pPr marL="0" indent="0">
              <a:buNone/>
            </a:pPr>
            <a:r>
              <a:rPr lang="en-US" dirty="0" smtClean="0"/>
              <a:t> Making the system more usable by addressing the drawbacks in </a:t>
            </a:r>
            <a:r>
              <a:rPr lang="en-US" dirty="0" err="1" smtClean="0"/>
              <a:t>Stackoverfow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46327-AA5F-7343-A16D-2A76EB998B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7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Score</a:t>
            </a:r>
            <a:r>
              <a:rPr lang="en-US" baseline="0" dirty="0" smtClean="0"/>
              <a:t> – represents degree of usefulness, calculated as a weighted average of public opinion by giving more weight to novice users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2.</a:t>
            </a:r>
            <a:r>
              <a:rPr lang="en-US" baseline="0" dirty="0" smtClean="0"/>
              <a:t> </a:t>
            </a:r>
            <a:r>
              <a:rPr lang="en-US" dirty="0" smtClean="0"/>
              <a:t>The posts</a:t>
            </a:r>
            <a:r>
              <a:rPr lang="en-US" baseline="0" dirty="0" smtClean="0"/>
              <a:t> are conversational – it wont make sense to have one topic associated with each posts – we need multiple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46327-AA5F-7343-A16D-2A76EB998B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3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Interactions: voting </a:t>
            </a:r>
            <a:r>
              <a:rPr lang="en-US" dirty="0" err="1" smtClean="0"/>
              <a:t>behaviour</a:t>
            </a:r>
            <a:r>
              <a:rPr lang="en-US" dirty="0" smtClean="0"/>
              <a:t>, no.</a:t>
            </a:r>
            <a:r>
              <a:rPr lang="en-US" baseline="0" dirty="0" smtClean="0"/>
              <a:t> of useful answers..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46327-AA5F-7343-A16D-2A76EB998B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9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Group</a:t>
            </a:r>
            <a:r>
              <a:rPr lang="en-US" baseline="0" dirty="0" smtClean="0"/>
              <a:t> traffic - </a:t>
            </a:r>
            <a:r>
              <a:rPr lang="en-US" dirty="0" smtClean="0"/>
              <a:t>View counts</a:t>
            </a:r>
          </a:p>
          <a:p>
            <a:pPr marL="228600" indent="-228600">
              <a:buAutoNum type="arabicPeriod"/>
            </a:pPr>
            <a:r>
              <a:rPr lang="en-US" dirty="0" smtClean="0"/>
              <a:t>Usefulness rating – individual rating overrides group traffic opinion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46327-AA5F-7343-A16D-2A76EB998B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8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7021" y="1642563"/>
            <a:ext cx="8915399" cy="286149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ppleGothic" charset="-127"/>
                <a:ea typeface="AppleGothic" charset="-127"/>
                <a:cs typeface="AppleGothic" charset="-127"/>
              </a:rPr>
              <a:t>Java with the flow!</a:t>
            </a:r>
            <a:br>
              <a:rPr lang="en-US" dirty="0" smtClean="0">
                <a:latin typeface="AppleGothic" charset="-127"/>
                <a:ea typeface="AppleGothic" charset="-127"/>
                <a:cs typeface="AppleGothic" charset="-127"/>
              </a:rPr>
            </a:br>
            <a:r>
              <a:rPr lang="en-US" sz="2700" dirty="0" smtClean="0">
                <a:latin typeface="AppleGothic" charset="-127"/>
                <a:ea typeface="AppleGothic" charset="-127"/>
                <a:cs typeface="AppleGothic" charset="-127"/>
              </a:rPr>
              <a:t>Adaptive Navigation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err="1" smtClean="0"/>
              <a:t>Aarti</a:t>
            </a:r>
            <a:r>
              <a:rPr lang="en-US" sz="1600" dirty="0" smtClean="0"/>
              <a:t> Rao </a:t>
            </a:r>
            <a:r>
              <a:rPr lang="en-US" sz="1600" dirty="0" err="1" smtClean="0"/>
              <a:t>Manjeshwar</a:t>
            </a:r>
            <a:r>
              <a:rPr lang="en-US" sz="1600" dirty="0" smtClean="0"/>
              <a:t> </a:t>
            </a:r>
            <a:br>
              <a:rPr lang="en-US" sz="1600" dirty="0" smtClean="0"/>
            </a:br>
            <a:r>
              <a:rPr lang="en-US" sz="1600" dirty="0" err="1" smtClean="0"/>
              <a:t>Harini</a:t>
            </a:r>
            <a:r>
              <a:rPr lang="en-US" sz="1600" dirty="0" smtClean="0"/>
              <a:t> </a:t>
            </a:r>
            <a:r>
              <a:rPr lang="en-US" sz="1600" dirty="0" err="1" smtClean="0"/>
              <a:t>Ravichandran</a:t>
            </a:r>
            <a:r>
              <a:rPr lang="en-US" sz="1600" dirty="0" smtClean="0"/>
              <a:t> </a:t>
            </a:r>
            <a:br>
              <a:rPr lang="en-US" sz="1600" dirty="0" smtClean="0"/>
            </a:br>
            <a:r>
              <a:rPr lang="en-US" sz="1600" dirty="0" err="1" smtClean="0"/>
              <a:t>Jayaprakash</a:t>
            </a:r>
            <a:r>
              <a:rPr lang="en-US" sz="1600" dirty="0" smtClean="0"/>
              <a:t> </a:t>
            </a:r>
            <a:r>
              <a:rPr lang="en-US" sz="1600" dirty="0" err="1" smtClean="0"/>
              <a:t>Jayakumar</a:t>
            </a:r>
            <a:r>
              <a:rPr lang="en-US" sz="1600" dirty="0" smtClean="0"/>
              <a:t> </a:t>
            </a:r>
            <a:br>
              <a:rPr lang="en-US" sz="1600" dirty="0" smtClean="0"/>
            </a:br>
            <a:r>
              <a:rPr lang="en-US" sz="1600" dirty="0" err="1" smtClean="0"/>
              <a:t>Karthik</a:t>
            </a:r>
            <a:r>
              <a:rPr lang="en-US" sz="1600" dirty="0" smtClean="0"/>
              <a:t> Subramanian </a:t>
            </a:r>
            <a:br>
              <a:rPr lang="en-US" sz="1600" dirty="0" smtClean="0"/>
            </a:br>
            <a:r>
              <a:rPr lang="en-US" sz="1600" dirty="0" err="1" smtClean="0"/>
              <a:t>Pon</a:t>
            </a:r>
            <a:r>
              <a:rPr lang="en-US" sz="1600" dirty="0" smtClean="0"/>
              <a:t> </a:t>
            </a:r>
            <a:r>
              <a:rPr lang="en-US" sz="1600" dirty="0" err="1" smtClean="0"/>
              <a:t>Arasu</a:t>
            </a:r>
            <a:r>
              <a:rPr lang="en-US" sz="1600" dirty="0" smtClean="0"/>
              <a:t> </a:t>
            </a:r>
            <a:r>
              <a:rPr lang="en-US" sz="1600" dirty="0" err="1" smtClean="0"/>
              <a:t>Neranj</a:t>
            </a:r>
            <a:r>
              <a:rPr lang="en-US" sz="1600" dirty="0" smtClean="0"/>
              <a:t> Subramanian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3 – 3/2/2015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171" y="2076633"/>
            <a:ext cx="2540000" cy="2540000"/>
          </a:xfrm>
          <a:prstGeom prst="rect">
            <a:avLst/>
          </a:prstGeom>
          <a:effectLst>
            <a:glow rad="127000">
              <a:schemeClr val="accent1">
                <a:alpha val="75000"/>
              </a:schemeClr>
            </a:glow>
          </a:effectLst>
        </p:spPr>
      </p:pic>
      <p:sp>
        <p:nvSpPr>
          <p:cNvPr id="7" name="TextBox 6"/>
          <p:cNvSpPr txBox="1"/>
          <p:nvPr/>
        </p:nvSpPr>
        <p:spPr>
          <a:xfrm>
            <a:off x="10624457" y="1480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98971" y="624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2 -0.60324 C -0.02526 -0.59305 -0.13958 -0.5831 -0.1358 -0.53958 C -0.1319 -0.49652 0.10469 -0.41134 0.1125 -0.34305 C 0.12019 -0.27546 -0.06966 -0.18958 -0.08932 -0.13402 C -0.10898 -0.07754 -0.02031 -0.02893 -0.00547 -0.00671 C 0.00951 0.01574 -2.91667E-6 -0.00069 -2.91667E-6 -2.96296E-6 " pathEditMode="relative" rAng="0" ptsTypes="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91" y="3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questions, Answer questions, Comment</a:t>
            </a:r>
          </a:p>
          <a:p>
            <a:r>
              <a:rPr lang="en-US" dirty="0" smtClean="0"/>
              <a:t>Update interests</a:t>
            </a:r>
          </a:p>
          <a:p>
            <a:r>
              <a:rPr lang="en-US" dirty="0" smtClean="0"/>
              <a:t>Rate degree of </a:t>
            </a:r>
            <a:r>
              <a:rPr lang="en-US" dirty="0" smtClean="0"/>
              <a:t>usefulness </a:t>
            </a:r>
            <a:r>
              <a:rPr lang="en-US" dirty="0" smtClean="0"/>
              <a:t>for </a:t>
            </a:r>
            <a:r>
              <a:rPr lang="en-US" dirty="0" smtClean="0"/>
              <a:t>posts and </a:t>
            </a:r>
            <a:r>
              <a:rPr lang="en-US" dirty="0" smtClean="0"/>
              <a:t>answers – not just </a:t>
            </a:r>
            <a:r>
              <a:rPr lang="en-US" dirty="0" err="1" smtClean="0"/>
              <a:t>upvotes</a:t>
            </a:r>
            <a:r>
              <a:rPr lang="en-US" dirty="0" smtClean="0"/>
              <a:t>/</a:t>
            </a:r>
            <a:r>
              <a:rPr lang="en-US" dirty="0" err="1" smtClean="0"/>
              <a:t>downvotes</a:t>
            </a:r>
            <a:endParaRPr lang="en-US" dirty="0" smtClean="0"/>
          </a:p>
          <a:p>
            <a:r>
              <a:rPr lang="en-US" dirty="0" smtClean="0"/>
              <a:t>Bookmark posts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/>
              <a:t>Follow </a:t>
            </a:r>
            <a:r>
              <a:rPr lang="en-US" dirty="0" smtClean="0"/>
              <a:t>users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7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784" y="1422577"/>
            <a:ext cx="6704963" cy="5040806"/>
          </a:xfrm>
        </p:spPr>
      </p:pic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85" y="1490597"/>
            <a:ext cx="9526565" cy="4609143"/>
          </a:xfrm>
        </p:spPr>
      </p:pic>
    </p:spTree>
    <p:extLst>
      <p:ext uri="{BB962C8B-B14F-4D97-AF65-F5344CB8AC3E}">
        <p14:creationId xmlns:p14="http://schemas.microsoft.com/office/powerpoint/2010/main" val="122869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two sets of similar tasks  </a:t>
            </a:r>
          </a:p>
          <a:p>
            <a:r>
              <a:rPr lang="en-US" dirty="0" smtClean="0"/>
              <a:t>Find volunteers to execute the tasks on both existing and new system, alternatively</a:t>
            </a:r>
          </a:p>
          <a:p>
            <a:r>
              <a:rPr lang="en-US" dirty="0" smtClean="0"/>
              <a:t>Compare performance metrics</a:t>
            </a:r>
          </a:p>
          <a:p>
            <a:r>
              <a:rPr lang="en-US" dirty="0" smtClean="0"/>
              <a:t>Collect user feedback on system usability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7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Python/Flask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JavaScript</a:t>
            </a:r>
            <a:endParaRPr lang="en-US" dirty="0"/>
          </a:p>
          <a:p>
            <a:pPr lvl="1"/>
            <a:r>
              <a:rPr lang="en-US" dirty="0" smtClean="0"/>
              <a:t>Bootstrap</a:t>
            </a:r>
          </a:p>
          <a:p>
            <a:pPr lvl="1"/>
            <a:r>
              <a:rPr lang="en-US" dirty="0" smtClean="0"/>
              <a:t>D3.js</a:t>
            </a:r>
          </a:p>
          <a:p>
            <a:r>
              <a:rPr lang="en-US" dirty="0" err="1" smtClean="0"/>
              <a:t>Lucene</a:t>
            </a:r>
            <a:r>
              <a:rPr lang="en-US" dirty="0" smtClean="0"/>
              <a:t>/ </a:t>
            </a:r>
            <a:r>
              <a:rPr lang="en-US" dirty="0" err="1" smtClean="0"/>
              <a:t>Solr</a:t>
            </a:r>
            <a:endParaRPr lang="en-US" dirty="0" smtClean="0"/>
          </a:p>
          <a:p>
            <a:r>
              <a:rPr lang="en-US" dirty="0" smtClean="0"/>
              <a:t>NLTK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88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Plan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1664413"/>
            <a:ext cx="8915400" cy="4664467"/>
          </a:xfrm>
        </p:spPr>
        <p:txBody>
          <a:bodyPr>
            <a:normAutofit/>
          </a:bodyPr>
          <a:lstStyle/>
          <a:p>
            <a:r>
              <a:rPr lang="en-US" dirty="0" smtClean="0"/>
              <a:t>Current Status</a:t>
            </a:r>
          </a:p>
          <a:p>
            <a:pPr lvl="1"/>
            <a:r>
              <a:rPr lang="en-US" dirty="0" smtClean="0"/>
              <a:t>Collected data from </a:t>
            </a:r>
            <a:r>
              <a:rPr lang="en-US" dirty="0" err="1" smtClean="0"/>
              <a:t>StackOverflow</a:t>
            </a:r>
            <a:endParaRPr lang="en-US" dirty="0" smtClean="0"/>
          </a:p>
          <a:p>
            <a:pPr lvl="1"/>
            <a:r>
              <a:rPr lang="en-US" dirty="0"/>
              <a:t>Created </a:t>
            </a:r>
            <a:r>
              <a:rPr lang="en-US" dirty="0" smtClean="0"/>
              <a:t>database </a:t>
            </a:r>
          </a:p>
          <a:p>
            <a:pPr lvl="1"/>
            <a:r>
              <a:rPr lang="en-US" dirty="0" smtClean="0"/>
              <a:t>Designed Mock UI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Phase 1 –  March 11th</a:t>
            </a:r>
          </a:p>
          <a:p>
            <a:pPr lvl="1"/>
            <a:r>
              <a:rPr lang="en-US" dirty="0" smtClean="0"/>
              <a:t>Clustering posts</a:t>
            </a:r>
          </a:p>
          <a:p>
            <a:pPr lvl="1"/>
            <a:r>
              <a:rPr lang="en-US" dirty="0" smtClean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66520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Plan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Phase 2 – March 25</a:t>
            </a:r>
            <a:r>
              <a:rPr lang="en-US" baseline="30000" dirty="0"/>
              <a:t>th</a:t>
            </a:r>
          </a:p>
          <a:p>
            <a:pPr lvl="1"/>
            <a:r>
              <a:rPr lang="en-US" dirty="0"/>
              <a:t>Implementing user and content models</a:t>
            </a:r>
          </a:p>
          <a:p>
            <a:pPr lvl="1"/>
            <a:r>
              <a:rPr lang="en-US" dirty="0"/>
              <a:t>Adaptation system</a:t>
            </a:r>
          </a:p>
          <a:p>
            <a:endParaRPr lang="en-US" dirty="0"/>
          </a:p>
          <a:p>
            <a:r>
              <a:rPr lang="en-US" dirty="0"/>
              <a:t>Phase 3 – April 8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System Integration </a:t>
            </a:r>
          </a:p>
          <a:p>
            <a:pPr lvl="1"/>
            <a:endParaRPr lang="en-US" dirty="0"/>
          </a:p>
          <a:p>
            <a:r>
              <a:rPr lang="en-US" dirty="0"/>
              <a:t>Final Phase </a:t>
            </a:r>
          </a:p>
          <a:p>
            <a:pPr lvl="1"/>
            <a:r>
              <a:rPr lang="en-US" dirty="0"/>
              <a:t>Evaluation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266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258" y="2133600"/>
            <a:ext cx="4402354" cy="3777622"/>
          </a:xfrm>
        </p:spPr>
        <p:txBody>
          <a:bodyPr/>
          <a:lstStyle/>
          <a:p>
            <a:r>
              <a:rPr lang="en-US" dirty="0" smtClean="0">
                <a:latin typeface="Apple Chancery" charset="0"/>
                <a:ea typeface="Apple Chancery" charset="0"/>
                <a:cs typeface="Apple Chancery" charset="0"/>
              </a:rPr>
              <a:t>Global warming is real!</a:t>
            </a:r>
          </a:p>
          <a:p>
            <a:r>
              <a:rPr lang="en-US" dirty="0" smtClean="0">
                <a:latin typeface="Apple Chancery" charset="0"/>
                <a:ea typeface="Apple Chancery" charset="0"/>
                <a:cs typeface="Apple Chancery" charset="0"/>
              </a:rPr>
              <a:t>We cannot take this planet for granted!</a:t>
            </a:r>
          </a:p>
          <a:p>
            <a:endParaRPr lang="en-US" dirty="0"/>
          </a:p>
          <a:p>
            <a:r>
              <a:rPr lang="en-US" dirty="0" smtClean="0"/>
              <a:t>We DO NOT take this project for granted 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714" y="336434"/>
            <a:ext cx="4675418" cy="623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2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53436"/>
            <a:ext cx="8915400" cy="4257786"/>
          </a:xfrm>
        </p:spPr>
        <p:txBody>
          <a:bodyPr/>
          <a:lstStyle/>
          <a:p>
            <a:r>
              <a:rPr lang="en-US" dirty="0" smtClean="0"/>
              <a:t>Goal</a:t>
            </a:r>
          </a:p>
          <a:p>
            <a:r>
              <a:rPr lang="en-US" dirty="0" smtClean="0"/>
              <a:t>Content Model</a:t>
            </a:r>
          </a:p>
          <a:p>
            <a:r>
              <a:rPr lang="en-US" dirty="0" smtClean="0"/>
              <a:t>User Model</a:t>
            </a:r>
          </a:p>
          <a:p>
            <a:r>
              <a:rPr lang="en-US" dirty="0" smtClean="0"/>
              <a:t>Adaptation</a:t>
            </a:r>
          </a:p>
          <a:p>
            <a:r>
              <a:rPr lang="en-US" dirty="0" smtClean="0"/>
              <a:t>System Interactions</a:t>
            </a:r>
          </a:p>
          <a:p>
            <a:r>
              <a:rPr lang="en-US" dirty="0" smtClean="0"/>
              <a:t>Prototype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Tech Stack &amp; Development Plan</a:t>
            </a:r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– Enhancing 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41118"/>
            <a:ext cx="8915400" cy="4207682"/>
          </a:xfrm>
        </p:spPr>
        <p:txBody>
          <a:bodyPr/>
          <a:lstStyle/>
          <a:p>
            <a:r>
              <a:rPr lang="en-US" dirty="0" smtClean="0"/>
              <a:t>Drawbacks in </a:t>
            </a:r>
            <a:r>
              <a:rPr lang="en-US" dirty="0" err="1" smtClean="0"/>
              <a:t>StackOverflow</a:t>
            </a:r>
            <a:r>
              <a:rPr lang="en-US" dirty="0" smtClean="0"/>
              <a:t> – </a:t>
            </a:r>
          </a:p>
          <a:p>
            <a:pPr lvl="1"/>
            <a:r>
              <a:rPr lang="en-US" dirty="0" smtClean="0"/>
              <a:t>Content displayed is not adaptive enough</a:t>
            </a:r>
          </a:p>
          <a:p>
            <a:pPr lvl="1"/>
            <a:r>
              <a:rPr lang="en-US" dirty="0" smtClean="0"/>
              <a:t>Not social </a:t>
            </a:r>
          </a:p>
          <a:p>
            <a:pPr lvl="1"/>
            <a:r>
              <a:rPr lang="en-US" dirty="0" smtClean="0"/>
              <a:t>Does not represent usefulness of links</a:t>
            </a:r>
          </a:p>
          <a:p>
            <a:pPr lvl="1"/>
            <a:endParaRPr lang="en-US" dirty="0"/>
          </a:p>
          <a:p>
            <a:r>
              <a:rPr lang="en-US" dirty="0" smtClean="0"/>
              <a:t>Solution: Java with the Flow!</a:t>
            </a:r>
          </a:p>
          <a:p>
            <a:pPr lvl="1"/>
            <a:r>
              <a:rPr lang="en-US" dirty="0" smtClean="0"/>
              <a:t>Track user behavior using browser events for capturing </a:t>
            </a:r>
            <a:r>
              <a:rPr lang="en-US" dirty="0" smtClean="0"/>
              <a:t>reading time, etc.</a:t>
            </a:r>
            <a:endParaRPr lang="en-US" dirty="0" smtClean="0"/>
          </a:p>
          <a:p>
            <a:pPr lvl="1"/>
            <a:r>
              <a:rPr lang="en-US" dirty="0" smtClean="0"/>
              <a:t>Content presentation based on group traffic and usefulness</a:t>
            </a:r>
          </a:p>
          <a:p>
            <a:pPr lvl="1"/>
            <a:r>
              <a:rPr lang="en-US" dirty="0" smtClean="0"/>
              <a:t>Link adaptation – Visually distinguish between links based on expertise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9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270" y="198441"/>
            <a:ext cx="8411406" cy="6031022"/>
          </a:xfrm>
        </p:spPr>
      </p:pic>
    </p:spTree>
    <p:extLst>
      <p:ext uri="{BB962C8B-B14F-4D97-AF65-F5344CB8AC3E}">
        <p14:creationId xmlns:p14="http://schemas.microsoft.com/office/powerpoint/2010/main" val="83259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257" y="283779"/>
            <a:ext cx="8883143" cy="5880537"/>
          </a:xfrm>
        </p:spPr>
      </p:pic>
    </p:spTree>
    <p:extLst>
      <p:ext uri="{BB962C8B-B14F-4D97-AF65-F5344CB8AC3E}">
        <p14:creationId xmlns:p14="http://schemas.microsoft.com/office/powerpoint/2010/main" val="20826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– Enhancing 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16274"/>
            <a:ext cx="8915400" cy="4120000"/>
          </a:xfrm>
        </p:spPr>
        <p:txBody>
          <a:bodyPr>
            <a:normAutofit/>
          </a:bodyPr>
          <a:lstStyle/>
          <a:p>
            <a:r>
              <a:rPr lang="en-US" dirty="0" smtClean="0"/>
              <a:t>Drawbacks in </a:t>
            </a:r>
            <a:r>
              <a:rPr lang="en-US" dirty="0" err="1" smtClean="0"/>
              <a:t>StackOverflow</a:t>
            </a:r>
            <a:r>
              <a:rPr lang="en-US" dirty="0" smtClean="0"/>
              <a:t> – </a:t>
            </a:r>
          </a:p>
          <a:p>
            <a:pPr lvl="1"/>
            <a:r>
              <a:rPr lang="en-US" dirty="0" smtClean="0"/>
              <a:t>Content displayed is not adaptive enough</a:t>
            </a:r>
          </a:p>
          <a:p>
            <a:pPr lvl="1"/>
            <a:r>
              <a:rPr lang="en-US" dirty="0" smtClean="0"/>
              <a:t>Not social </a:t>
            </a:r>
          </a:p>
          <a:p>
            <a:pPr lvl="1"/>
            <a:r>
              <a:rPr lang="en-US" dirty="0" smtClean="0"/>
              <a:t>Does not represent usefulness of links</a:t>
            </a:r>
          </a:p>
          <a:p>
            <a:pPr lvl="1"/>
            <a:endParaRPr lang="en-US" dirty="0"/>
          </a:p>
          <a:p>
            <a:r>
              <a:rPr lang="en-US" dirty="0" smtClean="0"/>
              <a:t>Solution: Java with the Flow!</a:t>
            </a:r>
          </a:p>
          <a:p>
            <a:pPr lvl="1"/>
            <a:r>
              <a:rPr lang="en-US" dirty="0" smtClean="0"/>
              <a:t>Track user behavior using browser events for </a:t>
            </a:r>
            <a:r>
              <a:rPr lang="en-US" dirty="0" smtClean="0"/>
              <a:t>capturing </a:t>
            </a:r>
            <a:r>
              <a:rPr lang="en-US" dirty="0"/>
              <a:t>reading time, etc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Content presentation based on group traffic and usefulness</a:t>
            </a:r>
          </a:p>
          <a:p>
            <a:pPr lvl="1"/>
            <a:r>
              <a:rPr lang="en-US" dirty="0" smtClean="0"/>
              <a:t>Link adaptation – Visually distinguish between links based on expertise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65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StackOverflow</a:t>
            </a:r>
            <a:r>
              <a:rPr lang="en-US" dirty="0" smtClean="0"/>
              <a:t>: </a:t>
            </a:r>
            <a:r>
              <a:rPr lang="en-US" dirty="0" smtClean="0"/>
              <a:t>Questions</a:t>
            </a:r>
            <a:r>
              <a:rPr lang="en-US" dirty="0"/>
              <a:t>, Answers, Comments, </a:t>
            </a:r>
            <a:r>
              <a:rPr lang="en-US" dirty="0" smtClean="0"/>
              <a:t>Votes </a:t>
            </a:r>
          </a:p>
          <a:p>
            <a:r>
              <a:rPr lang="en-US" dirty="0" smtClean="0"/>
              <a:t>Score</a:t>
            </a:r>
            <a:r>
              <a:rPr lang="en-US" dirty="0" smtClean="0"/>
              <a:t>, based on votes, usefulness, answers, views</a:t>
            </a:r>
          </a:p>
          <a:p>
            <a:r>
              <a:rPr lang="en-US" dirty="0" smtClean="0"/>
              <a:t>Identify Java topics and build concept </a:t>
            </a:r>
            <a:r>
              <a:rPr lang="en-US" dirty="0" smtClean="0"/>
              <a:t>map that represents the relationship between topics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Cluster posts into one or more topics</a:t>
            </a:r>
          </a:p>
          <a:p>
            <a:pPr lvl="1"/>
            <a:r>
              <a:rPr lang="en-US" dirty="0" smtClean="0"/>
              <a:t>K-means clustering</a:t>
            </a:r>
          </a:p>
          <a:p>
            <a:pPr lvl="1"/>
            <a:r>
              <a:rPr lang="en-US" dirty="0" smtClean="0"/>
              <a:t>Keyword extraction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Interests</a:t>
            </a:r>
          </a:p>
          <a:p>
            <a:r>
              <a:rPr lang="en-US" dirty="0" smtClean="0"/>
              <a:t>Voting behavior</a:t>
            </a:r>
          </a:p>
          <a:p>
            <a:r>
              <a:rPr lang="en-US" dirty="0" smtClean="0"/>
              <a:t>User’s “Following List”</a:t>
            </a:r>
          </a:p>
          <a:p>
            <a:r>
              <a:rPr lang="en-US" dirty="0" smtClean="0"/>
              <a:t>Expertise</a:t>
            </a:r>
            <a:endParaRPr lang="en-US" dirty="0"/>
          </a:p>
          <a:p>
            <a:pPr lvl="1"/>
            <a:r>
              <a:rPr lang="en-US" dirty="0" smtClean="0"/>
              <a:t>For a new user, gather interests explicitly and assign threshold score</a:t>
            </a:r>
          </a:p>
          <a:p>
            <a:pPr lvl="1"/>
            <a:r>
              <a:rPr lang="en-US" dirty="0" smtClean="0"/>
              <a:t>Update score based on user’s interaction with the system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76395"/>
            <a:ext cx="8915400" cy="449607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Explicit</a:t>
            </a:r>
          </a:p>
          <a:p>
            <a:pPr lvl="1"/>
            <a:r>
              <a:rPr lang="en-US" dirty="0" smtClean="0"/>
              <a:t>Group Traffic </a:t>
            </a:r>
          </a:p>
          <a:p>
            <a:pPr lvl="1"/>
            <a:r>
              <a:rPr lang="en-US" dirty="0" smtClean="0"/>
              <a:t>Usefulness rating</a:t>
            </a:r>
          </a:p>
          <a:p>
            <a:pPr lvl="1"/>
            <a:r>
              <a:rPr lang="en-US" dirty="0" smtClean="0"/>
              <a:t>Switch mode based on user’s </a:t>
            </a:r>
            <a:r>
              <a:rPr lang="en-US" dirty="0" smtClean="0"/>
              <a:t>intention</a:t>
            </a:r>
          </a:p>
          <a:p>
            <a:pPr lvl="2"/>
            <a:r>
              <a:rPr lang="en-US" dirty="0" smtClean="0"/>
              <a:t>Reading spree mode</a:t>
            </a:r>
          </a:p>
          <a:p>
            <a:pPr lvl="2"/>
            <a:r>
              <a:rPr lang="en-US" dirty="0" smtClean="0"/>
              <a:t>Answer like a pro mode</a:t>
            </a:r>
            <a:endParaRPr lang="en-US" dirty="0" smtClean="0"/>
          </a:p>
          <a:p>
            <a:r>
              <a:rPr lang="en-US" dirty="0" smtClean="0"/>
              <a:t>Implicit</a:t>
            </a:r>
          </a:p>
          <a:p>
            <a:pPr lvl="1"/>
            <a:r>
              <a:rPr lang="en-US" dirty="0" smtClean="0"/>
              <a:t>User Interests</a:t>
            </a:r>
          </a:p>
          <a:p>
            <a:pPr lvl="1"/>
            <a:r>
              <a:rPr lang="en-US" dirty="0" smtClean="0"/>
              <a:t>User Expertise</a:t>
            </a:r>
          </a:p>
          <a:p>
            <a:pPr lvl="1"/>
            <a:r>
              <a:rPr lang="en-US" dirty="0" smtClean="0"/>
              <a:t>Followers’ answers</a:t>
            </a:r>
          </a:p>
          <a:p>
            <a:pPr lvl="1"/>
            <a:r>
              <a:rPr lang="en-US" dirty="0" smtClean="0"/>
              <a:t>Usefulness 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entiment analysis of comments</a:t>
            </a:r>
          </a:p>
          <a:p>
            <a:pPr lvl="2"/>
            <a:r>
              <a:rPr lang="en-US" dirty="0" smtClean="0"/>
              <a:t>Browser events </a:t>
            </a:r>
            <a:r>
              <a:rPr lang="en-US" dirty="0" smtClean="0"/>
              <a:t>from </a:t>
            </a:r>
            <a:r>
              <a:rPr lang="en-US" dirty="0" smtClean="0"/>
              <a:t>the </a:t>
            </a:r>
            <a:r>
              <a:rPr lang="en-US" dirty="0" smtClean="0"/>
              <a:t>post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5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621</TotalTime>
  <Words>513</Words>
  <Application>Microsoft Macintosh PowerPoint</Application>
  <PresentationFormat>Widescreen</PresentationFormat>
  <Paragraphs>126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Apple Chancery</vt:lpstr>
      <vt:lpstr>AppleGothic</vt:lpstr>
      <vt:lpstr>Calibri</vt:lpstr>
      <vt:lpstr>Century Gothic</vt:lpstr>
      <vt:lpstr>Wingdings 3</vt:lpstr>
      <vt:lpstr>Arial</vt:lpstr>
      <vt:lpstr>Wisp</vt:lpstr>
      <vt:lpstr>Java with the flow! Adaptive Navigation System Aarti Rao Manjeshwar  Harini Ravichandran  Jayaprakash Jayakumar  Karthik Subramanian  Pon Arasu Neranj Subramanian</vt:lpstr>
      <vt:lpstr>Overview</vt:lpstr>
      <vt:lpstr>Goal – Enhancing usability</vt:lpstr>
      <vt:lpstr>PowerPoint Presentation</vt:lpstr>
      <vt:lpstr>PowerPoint Presentation</vt:lpstr>
      <vt:lpstr>Goal – Enhancing usability</vt:lpstr>
      <vt:lpstr>Content Model</vt:lpstr>
      <vt:lpstr>User Model</vt:lpstr>
      <vt:lpstr>Adaptation</vt:lpstr>
      <vt:lpstr>System Interactions</vt:lpstr>
      <vt:lpstr>Prototype</vt:lpstr>
      <vt:lpstr>Prototype</vt:lpstr>
      <vt:lpstr>Evaluation</vt:lpstr>
      <vt:lpstr>Technology Stack</vt:lpstr>
      <vt:lpstr>Development Plan</vt:lpstr>
      <vt:lpstr>Development Plan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with the flow</dc:title>
  <dc:creator>Karthik Subramanian (Student)</dc:creator>
  <cp:lastModifiedBy>Karthik Subramanian (Student)</cp:lastModifiedBy>
  <cp:revision>92</cp:revision>
  <cp:lastPrinted>2016-03-02T18:23:58Z</cp:lastPrinted>
  <dcterms:created xsi:type="dcterms:W3CDTF">2016-02-29T20:46:34Z</dcterms:created>
  <dcterms:modified xsi:type="dcterms:W3CDTF">2016-03-02T21:07:58Z</dcterms:modified>
</cp:coreProperties>
</file>